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9" r:id="rId1"/>
    <p:sldMasterId id="2147483694" r:id="rId2"/>
  </p:sldMasterIdLst>
  <p:notesMasterIdLst>
    <p:notesMasterId r:id="rId33"/>
  </p:notesMasterIdLst>
  <p:handoutMasterIdLst>
    <p:handoutMasterId r:id="rId34"/>
  </p:handoutMasterIdLst>
  <p:sldIdLst>
    <p:sldId id="270" r:id="rId3"/>
    <p:sldId id="275" r:id="rId4"/>
    <p:sldId id="268"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11" r:id="rId25"/>
    <p:sldId id="312" r:id="rId26"/>
    <p:sldId id="305" r:id="rId27"/>
    <p:sldId id="306" r:id="rId28"/>
    <p:sldId id="307" r:id="rId29"/>
    <p:sldId id="308" r:id="rId30"/>
    <p:sldId id="309" r:id="rId31"/>
    <p:sldId id="31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88" autoAdjust="0"/>
  </p:normalViewPr>
  <p:slideViewPr>
    <p:cSldViewPr snapToGrid="0" snapToObjects="1">
      <p:cViewPr varScale="1">
        <p:scale>
          <a:sx n="70" d="100"/>
          <a:sy n="70" d="100"/>
        </p:scale>
        <p:origin x="536" y="60"/>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10/22/2024</a:t>
            </a:fld>
            <a:endParaRPr lang="en-US" dirty="0"/>
          </a:p>
        </p:txBody>
      </p:sp>
      <p:sp>
        <p:nvSpPr>
          <p:cNvPr id="4" name="Footer Placeholder 3">
            <a:extLst>
              <a:ext uri="{FF2B5EF4-FFF2-40B4-BE49-F238E27FC236}">
                <a16:creationId xmlns:a16="http://schemas.microsoft.com/office/drawing/2014/main" xmlns=""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10/22/2024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alpha val="30000"/>
          </a:schemeClr>
        </a:solidFill>
        <a:effectLst/>
      </p:bgPr>
    </p:bg>
    <p:spTree>
      <p:nvGrpSpPr>
        <p:cNvPr id="1" name=""/>
        <p:cNvGrpSpPr/>
        <p:nvPr/>
      </p:nvGrpSpPr>
      <p:grpSpPr>
        <a:xfrm>
          <a:off x="0" y="0"/>
          <a:ext cx="0" cy="0"/>
          <a:chOff x="0" y="0"/>
          <a:chExt cx="0" cy="0"/>
        </a:xfrm>
      </p:grpSpPr>
      <p:sp>
        <p:nvSpPr>
          <p:cNvPr id="13" name="Freeform: Shape 20">
            <a:extLst>
              <a:ext uri="{FF2B5EF4-FFF2-40B4-BE49-F238E27FC236}">
                <a16:creationId xmlns:a16="http://schemas.microsoft.com/office/drawing/2014/main" xmlns=""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9">
            <a:extLst>
              <a:ext uri="{FF2B5EF4-FFF2-40B4-BE49-F238E27FC236}">
                <a16:creationId xmlns:a16="http://schemas.microsoft.com/office/drawing/2014/main" xmlns=""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7">
            <a:extLst>
              <a:ext uri="{FF2B5EF4-FFF2-40B4-BE49-F238E27FC236}">
                <a16:creationId xmlns:a16="http://schemas.microsoft.com/office/drawing/2014/main" xmlns=""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a:lstStyle/>
          <a:p>
            <a:r>
              <a:rPr lang="en-US" noProof="0"/>
              <a:t>Click icon to add picture</a:t>
            </a:r>
            <a:endParaRPr lang="en-US" noProof="0" dirty="0"/>
          </a:p>
        </p:txBody>
      </p:sp>
      <p:sp>
        <p:nvSpPr>
          <p:cNvPr id="6" name="Title 1">
            <a:extLst>
              <a:ext uri="{FF2B5EF4-FFF2-40B4-BE49-F238E27FC236}">
                <a16:creationId xmlns:a16="http://schemas.microsoft.com/office/drawing/2014/main" xmlns="" id="{042BB51D-E7C1-3746-85E9-889CCB24F741}"/>
              </a:ext>
            </a:extLst>
          </p:cNvPr>
          <p:cNvSpPr>
            <a:spLocks noGrp="1"/>
          </p:cNvSpPr>
          <p:nvPr>
            <p:ph type="ctrTitle" hasCustomPrompt="1"/>
          </p:nvPr>
        </p:nvSpPr>
        <p:spPr>
          <a:xfrm>
            <a:off x="1701383" y="2552298"/>
            <a:ext cx="8789234" cy="1220477"/>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j-lt"/>
                <a:ea typeface="Meiryo UI" panose="020B0604030504040204" pitchFamily="34" charset="-128"/>
              </a:defRPr>
            </a:lvl1pPr>
          </a:lstStyle>
          <a:p>
            <a:r>
              <a:rPr lang="en-US" noProof="0"/>
              <a:t>Title</a:t>
            </a:r>
          </a:p>
        </p:txBody>
      </p:sp>
      <p:sp>
        <p:nvSpPr>
          <p:cNvPr id="7" name="Subtitle 2">
            <a:extLst>
              <a:ext uri="{FF2B5EF4-FFF2-40B4-BE49-F238E27FC236}">
                <a16:creationId xmlns:a16="http://schemas.microsoft.com/office/drawing/2014/main" xmlns="" id="{7E016467-0564-6D4C-BF17-F4FA3991C1FD}"/>
              </a:ext>
            </a:extLst>
          </p:cNvPr>
          <p:cNvSpPr>
            <a:spLocks noGrp="1"/>
          </p:cNvSpPr>
          <p:nvPr>
            <p:ph type="subTitle" idx="1" hasCustomPrompt="1"/>
          </p:nvPr>
        </p:nvSpPr>
        <p:spPr>
          <a:xfrm>
            <a:off x="1701383" y="3919840"/>
            <a:ext cx="8789234" cy="846381"/>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noProof="0" dirty="0"/>
              <a:t>Subtitle</a:t>
            </a:r>
          </a:p>
        </p:txBody>
      </p:sp>
    </p:spTree>
    <p:extLst>
      <p:ext uri="{BB962C8B-B14F-4D97-AF65-F5344CB8AC3E}">
        <p14:creationId xmlns:p14="http://schemas.microsoft.com/office/powerpoint/2010/main" val="18768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6A8E3A-8DBF-0542-BC99-444DCA0CC2C2}" type="datetimeFigureOut">
              <a:rPr lang="en-US" smtClean="0"/>
              <a:pPr/>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353802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6A8E3A-8DBF-0542-BC99-444DCA0CC2C2}" type="datetimeFigureOut">
              <a:rPr lang="en-US" smtClean="0"/>
              <a:pPr/>
              <a:t>10/22/2024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3725460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6A8E3A-8DBF-0542-BC99-444DCA0CC2C2}" type="datetimeFigureOut">
              <a:rPr lang="en-US" smtClean="0"/>
              <a:pPr/>
              <a:t>10/22/2024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1267420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6A8E3A-8DBF-0542-BC99-444DCA0CC2C2}" type="datetimeFigureOut">
              <a:rPr lang="en-US" smtClean="0"/>
              <a:t>10/22/2024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93002F-D6EA-CF48-8F44-2316036B2B87}" type="slidenum">
              <a:rPr lang="en-US" smtClean="0"/>
              <a:t>‹#›</a:t>
            </a:fld>
            <a:endParaRPr lang="en-US" dirty="0"/>
          </a:p>
        </p:txBody>
      </p:sp>
    </p:spTree>
    <p:extLst>
      <p:ext uri="{BB962C8B-B14F-4D97-AF65-F5344CB8AC3E}">
        <p14:creationId xmlns:p14="http://schemas.microsoft.com/office/powerpoint/2010/main" val="4195645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6A8E3A-8DBF-0542-BC99-444DCA0CC2C2}" type="datetimeFigureOut">
              <a:rPr lang="en-US" smtClean="0"/>
              <a:pPr/>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716375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6A8E3A-8DBF-0542-BC99-444DCA0CC2C2}" type="datetimeFigureOut">
              <a:rPr lang="en-US" smtClean="0"/>
              <a:pPr/>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4021760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A8E3A-8DBF-0542-BC99-444DCA0CC2C2}" type="datetimeFigureOut">
              <a:rPr lang="en-US" smtClean="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3764186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A8E3A-8DBF-0542-BC99-444DCA0CC2C2}" type="datetimeFigureOut">
              <a:rPr lang="en-US" smtClean="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5842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6">
            <a:alpha val="30000"/>
          </a:schemeClr>
        </a:solidFill>
        <a:effectLst/>
      </p:bgPr>
    </p:bg>
    <p:spTree>
      <p:nvGrpSpPr>
        <p:cNvPr id="1" name=""/>
        <p:cNvGrpSpPr/>
        <p:nvPr/>
      </p:nvGrpSpPr>
      <p:grpSpPr>
        <a:xfrm>
          <a:off x="0" y="0"/>
          <a:ext cx="0" cy="0"/>
          <a:chOff x="0" y="0"/>
          <a:chExt cx="0" cy="0"/>
        </a:xfrm>
      </p:grpSpPr>
      <p:sp>
        <p:nvSpPr>
          <p:cNvPr id="13" name="Freeform: Shape 20">
            <a:extLst>
              <a:ext uri="{FF2B5EF4-FFF2-40B4-BE49-F238E27FC236}">
                <a16:creationId xmlns:a16="http://schemas.microsoft.com/office/drawing/2014/main" xmlns=""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9">
            <a:extLst>
              <a:ext uri="{FF2B5EF4-FFF2-40B4-BE49-F238E27FC236}">
                <a16:creationId xmlns:a16="http://schemas.microsoft.com/office/drawing/2014/main" xmlns=""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7">
            <a:extLst>
              <a:ext uri="{FF2B5EF4-FFF2-40B4-BE49-F238E27FC236}">
                <a16:creationId xmlns:a16="http://schemas.microsoft.com/office/drawing/2014/main" xmlns=""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a:lstStyle/>
          <a:p>
            <a:r>
              <a:rPr lang="en-US" noProof="0"/>
              <a:t>Click icon to add picture</a:t>
            </a:r>
            <a:endParaRPr lang="en-US" noProof="0" dirty="0"/>
          </a:p>
        </p:txBody>
      </p:sp>
      <p:sp>
        <p:nvSpPr>
          <p:cNvPr id="6" name="Title 1">
            <a:extLst>
              <a:ext uri="{FF2B5EF4-FFF2-40B4-BE49-F238E27FC236}">
                <a16:creationId xmlns:a16="http://schemas.microsoft.com/office/drawing/2014/main" xmlns="" id="{042BB51D-E7C1-3746-85E9-889CCB24F741}"/>
              </a:ext>
            </a:extLst>
          </p:cNvPr>
          <p:cNvSpPr>
            <a:spLocks noGrp="1"/>
          </p:cNvSpPr>
          <p:nvPr>
            <p:ph type="ctrTitle" hasCustomPrompt="1"/>
          </p:nvPr>
        </p:nvSpPr>
        <p:spPr>
          <a:xfrm>
            <a:off x="1701383" y="2552298"/>
            <a:ext cx="8789234" cy="1220477"/>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j-lt"/>
                <a:ea typeface="Meiryo UI" panose="020B0604030504040204" pitchFamily="34" charset="-128"/>
              </a:defRPr>
            </a:lvl1pPr>
          </a:lstStyle>
          <a:p>
            <a:r>
              <a:rPr lang="en-US" noProof="0"/>
              <a:t>Title</a:t>
            </a:r>
          </a:p>
        </p:txBody>
      </p:sp>
      <p:sp>
        <p:nvSpPr>
          <p:cNvPr id="7" name="Subtitle 2">
            <a:extLst>
              <a:ext uri="{FF2B5EF4-FFF2-40B4-BE49-F238E27FC236}">
                <a16:creationId xmlns:a16="http://schemas.microsoft.com/office/drawing/2014/main" xmlns="" id="{7E016467-0564-6D4C-BF17-F4FA3991C1FD}"/>
              </a:ext>
            </a:extLst>
          </p:cNvPr>
          <p:cNvSpPr>
            <a:spLocks noGrp="1"/>
          </p:cNvSpPr>
          <p:nvPr>
            <p:ph type="subTitle" idx="1" hasCustomPrompt="1"/>
          </p:nvPr>
        </p:nvSpPr>
        <p:spPr>
          <a:xfrm>
            <a:off x="1701383" y="3919840"/>
            <a:ext cx="8789234" cy="846381"/>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noProof="0" dirty="0"/>
              <a:t>Subtitle</a:t>
            </a:r>
          </a:p>
        </p:txBody>
      </p:sp>
    </p:spTree>
    <p:extLst>
      <p:ext uri="{BB962C8B-B14F-4D97-AF65-F5344CB8AC3E}">
        <p14:creationId xmlns:p14="http://schemas.microsoft.com/office/powerpoint/2010/main" val="3876584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xmlns=""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5" name="Rectangle 4">
            <a:extLst>
              <a:ext uri="{FF2B5EF4-FFF2-40B4-BE49-F238E27FC236}">
                <a16:creationId xmlns:a16="http://schemas.microsoft.com/office/drawing/2014/main" xmlns=""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451E21C1-74BE-0348-B8AE-3174A9AAA08E}"/>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a:extLst>
              <a:ext uri="{FF2B5EF4-FFF2-40B4-BE49-F238E27FC236}">
                <a16:creationId xmlns:a16="http://schemas.microsoft.com/office/drawing/2014/main" xmlns=""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xmlns="" id="{C0776AF7-97C9-4365-B2B5-E20C6BB04B41}"/>
              </a:ext>
            </a:extLst>
          </p:cNvPr>
          <p:cNvSpPr>
            <a:spLocks noGrp="1"/>
          </p:cNvSpPr>
          <p:nvPr>
            <p:ph sz="quarter" idx="10"/>
          </p:nvPr>
        </p:nvSpPr>
        <p:spPr>
          <a:xfrm>
            <a:off x="838200" y="1265238"/>
            <a:ext cx="10524344"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143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xmlns=""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5" name="Rectangle 4">
            <a:extLst>
              <a:ext uri="{FF2B5EF4-FFF2-40B4-BE49-F238E27FC236}">
                <a16:creationId xmlns:a16="http://schemas.microsoft.com/office/drawing/2014/main" xmlns=""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451E21C1-74BE-0348-B8AE-3174A9AAA08E}"/>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a:extLst>
              <a:ext uri="{FF2B5EF4-FFF2-40B4-BE49-F238E27FC236}">
                <a16:creationId xmlns:a16="http://schemas.microsoft.com/office/drawing/2014/main" xmlns=""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xmlns="" id="{C0776AF7-97C9-4365-B2B5-E20C6BB04B41}"/>
              </a:ext>
            </a:extLst>
          </p:cNvPr>
          <p:cNvSpPr>
            <a:spLocks noGrp="1"/>
          </p:cNvSpPr>
          <p:nvPr>
            <p:ph sz="quarter" idx="10"/>
          </p:nvPr>
        </p:nvSpPr>
        <p:spPr>
          <a:xfrm>
            <a:off x="838200" y="1265238"/>
            <a:ext cx="10524344"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148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xmlns=""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0" name="Rectangle 9">
            <a:extLst>
              <a:ext uri="{FF2B5EF4-FFF2-40B4-BE49-F238E27FC236}">
                <a16:creationId xmlns:a16="http://schemas.microsoft.com/office/drawing/2014/main" xmlns="" id="{33168214-BA64-4247-995E-0238E9E404F7}"/>
              </a:ext>
            </a:extLst>
          </p:cNvPr>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Picture Placeholder 14">
            <a:extLst>
              <a:ext uri="{FF2B5EF4-FFF2-40B4-BE49-F238E27FC236}">
                <a16:creationId xmlns:a16="http://schemas.microsoft.com/office/drawing/2014/main" xmlns="" id="{8745AAA3-09E3-4504-B3FD-611C81F41634}"/>
              </a:ext>
            </a:extLst>
          </p:cNvPr>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anchor="ctr">
            <a:noAutofit/>
          </a:bodyPr>
          <a:lstStyle>
            <a:lvl1pPr marL="0" indent="0" algn="ctr">
              <a:buNone/>
              <a:defRPr sz="800"/>
            </a:lvl1pPr>
          </a:lstStyle>
          <a:p>
            <a:r>
              <a:rPr lang="en-US" noProof="0"/>
              <a:t>Click icon to add picture</a:t>
            </a:r>
            <a:endParaRPr lang="en-US" noProof="0" dirty="0"/>
          </a:p>
        </p:txBody>
      </p:sp>
      <p:sp>
        <p:nvSpPr>
          <p:cNvPr id="7" name="Title 1">
            <a:extLst>
              <a:ext uri="{FF2B5EF4-FFF2-40B4-BE49-F238E27FC236}">
                <a16:creationId xmlns:a16="http://schemas.microsoft.com/office/drawing/2014/main" xmlns="" id="{53703B7C-2DC4-C14C-A9CA-F1D21E7FC6AF}"/>
              </a:ext>
            </a:extLst>
          </p:cNvPr>
          <p:cNvSpPr>
            <a:spLocks noGrp="1"/>
          </p:cNvSpPr>
          <p:nvPr>
            <p:ph type="title"/>
          </p:nvPr>
        </p:nvSpPr>
        <p:spPr>
          <a:xfrm>
            <a:off x="838200" y="681037"/>
            <a:ext cx="4791637"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8" name="Straight Connector 7">
            <a:extLst>
              <a:ext uri="{FF2B5EF4-FFF2-40B4-BE49-F238E27FC236}">
                <a16:creationId xmlns:a16="http://schemas.microsoft.com/office/drawing/2014/main" xmlns="" id="{AD28B953-BDF8-6C47-ADCD-D3EAF78963C3}"/>
              </a:ext>
            </a:extLst>
          </p:cNvPr>
          <p:cNvCxnSpPr>
            <a:cxnSpLocks/>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64B0C521-A2C1-48E6-B26C-DFF1B4FD4227}"/>
              </a:ext>
            </a:extLst>
          </p:cNvPr>
          <p:cNvSpPr>
            <a:spLocks noGrp="1"/>
          </p:cNvSpPr>
          <p:nvPr>
            <p:ph sz="quarter" idx="12"/>
          </p:nvPr>
        </p:nvSpPr>
        <p:spPr>
          <a:xfrm>
            <a:off x="838200" y="1265238"/>
            <a:ext cx="4791637" cy="4911725"/>
          </a:xfrm>
        </p:spPr>
        <p:txBody>
          <a:bodyPr/>
          <a:lstStyle/>
          <a:p>
            <a:pPr lvl="0"/>
            <a:r>
              <a:rPr lang="en-US"/>
              <a:t>Click to edit Master text styles</a:t>
            </a:r>
          </a:p>
        </p:txBody>
      </p:sp>
    </p:spTree>
    <p:extLst>
      <p:ext uri="{BB962C8B-B14F-4D97-AF65-F5344CB8AC3E}">
        <p14:creationId xmlns:p14="http://schemas.microsoft.com/office/powerpoint/2010/main" val="2271039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age and Caption">
    <p:bg>
      <p:bgPr>
        <a:solidFill>
          <a:schemeClr val="accent6">
            <a:alpha val="30000"/>
          </a:schemeClr>
        </a:solidFill>
        <a:effectLst/>
      </p:bgPr>
    </p:bg>
    <p:spTree>
      <p:nvGrpSpPr>
        <p:cNvPr id="1" name=""/>
        <p:cNvGrpSpPr/>
        <p:nvPr/>
      </p:nvGrpSpPr>
      <p:grpSpPr>
        <a:xfrm>
          <a:off x="0" y="0"/>
          <a:ext cx="0" cy="0"/>
          <a:chOff x="0" y="0"/>
          <a:chExt cx="0" cy="0"/>
        </a:xfrm>
      </p:grpSpPr>
      <p:sp>
        <p:nvSpPr>
          <p:cNvPr id="8" name="Freeform: Shape 6">
            <a:extLst>
              <a:ext uri="{FF2B5EF4-FFF2-40B4-BE49-F238E27FC236}">
                <a16:creationId xmlns:a16="http://schemas.microsoft.com/office/drawing/2014/main" xmlns="" id="{E0728D6F-9DC1-CD49-A2D6-834724E8AF3F}"/>
              </a:ext>
            </a:extLst>
          </p:cNvPr>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30">
            <a:extLst>
              <a:ext uri="{FF2B5EF4-FFF2-40B4-BE49-F238E27FC236}">
                <a16:creationId xmlns:a16="http://schemas.microsoft.com/office/drawing/2014/main" xmlns="" id="{2120EC90-BDC2-0E4B-9A3F-97CA90AA39F1}"/>
              </a:ext>
            </a:extLst>
          </p:cNvPr>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anchor="ctr">
            <a:noAutofit/>
          </a:bodyPr>
          <a:lstStyle>
            <a:lvl1pPr marL="0" indent="0" algn="ctr">
              <a:buNone/>
              <a:defRPr sz="1800">
                <a:solidFill>
                  <a:schemeClr val="tx2"/>
                </a:solidFill>
              </a:defRPr>
            </a:lvl1pPr>
          </a:lstStyle>
          <a:p>
            <a:r>
              <a:rPr lang="en-US" noProof="0"/>
              <a:t>Click icon to add picture</a:t>
            </a:r>
            <a:endParaRPr lang="en-US" noProof="0" dirty="0"/>
          </a:p>
        </p:txBody>
      </p:sp>
      <p:sp>
        <p:nvSpPr>
          <p:cNvPr id="21" name="Rectangle 20">
            <a:extLst>
              <a:ext uri="{FF2B5EF4-FFF2-40B4-BE49-F238E27FC236}">
                <a16:creationId xmlns:a16="http://schemas.microsoft.com/office/drawing/2014/main" xmlns="" id="{F8985295-F0BC-9B4D-981C-D474C9EDECD0}"/>
              </a:ext>
            </a:extLst>
          </p:cNvPr>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le 1">
            <a:extLst>
              <a:ext uri="{FF2B5EF4-FFF2-40B4-BE49-F238E27FC236}">
                <a16:creationId xmlns:a16="http://schemas.microsoft.com/office/drawing/2014/main" xmlns="" id="{5CB02C94-6046-2E46-BE22-98A994B16607}"/>
              </a:ext>
            </a:extLst>
          </p:cNvPr>
          <p:cNvSpPr>
            <a:spLocks noGrp="1"/>
          </p:cNvSpPr>
          <p:nvPr>
            <p:ph type="title"/>
          </p:nvPr>
        </p:nvSpPr>
        <p:spPr>
          <a:xfrm>
            <a:off x="6767867" y="2763704"/>
            <a:ext cx="4559075"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24" name="Straight Connector 23">
            <a:extLst>
              <a:ext uri="{FF2B5EF4-FFF2-40B4-BE49-F238E27FC236}">
                <a16:creationId xmlns:a16="http://schemas.microsoft.com/office/drawing/2014/main" xmlns="" id="{E80620B5-CD54-A44A-A690-BB5E58FBDA77}"/>
              </a:ext>
            </a:extLst>
          </p:cNvPr>
          <p:cNvCxnSpPr>
            <a:cxnSpLocks/>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xmlns="" id="{933D35FF-5668-47B8-A93C-30923509CC04}"/>
              </a:ext>
            </a:extLst>
          </p:cNvPr>
          <p:cNvSpPr>
            <a:spLocks noGrp="1"/>
          </p:cNvSpPr>
          <p:nvPr>
            <p:ph sz="quarter" idx="15"/>
          </p:nvPr>
        </p:nvSpPr>
        <p:spPr>
          <a:xfrm>
            <a:off x="6767513" y="3348038"/>
            <a:ext cx="4559074" cy="3008312"/>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943308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xmlns=""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0" name="Rectangle 9">
            <a:extLst>
              <a:ext uri="{FF2B5EF4-FFF2-40B4-BE49-F238E27FC236}">
                <a16:creationId xmlns:a16="http://schemas.microsoft.com/office/drawing/2014/main" xmlns="" id="{33168214-BA64-4247-995E-0238E9E404F7}"/>
              </a:ext>
            </a:extLst>
          </p:cNvPr>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Picture Placeholder 14">
            <a:extLst>
              <a:ext uri="{FF2B5EF4-FFF2-40B4-BE49-F238E27FC236}">
                <a16:creationId xmlns:a16="http://schemas.microsoft.com/office/drawing/2014/main" xmlns="" id="{8745AAA3-09E3-4504-B3FD-611C81F41634}"/>
              </a:ext>
            </a:extLst>
          </p:cNvPr>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anchor="ctr">
            <a:noAutofit/>
          </a:bodyPr>
          <a:lstStyle>
            <a:lvl1pPr marL="0" indent="0" algn="ctr">
              <a:buNone/>
              <a:defRPr sz="800"/>
            </a:lvl1pPr>
          </a:lstStyle>
          <a:p>
            <a:r>
              <a:rPr lang="en-US" noProof="0"/>
              <a:t>Click icon to add picture</a:t>
            </a:r>
            <a:endParaRPr lang="en-US" noProof="0" dirty="0"/>
          </a:p>
        </p:txBody>
      </p:sp>
      <p:sp>
        <p:nvSpPr>
          <p:cNvPr id="7" name="Title 1">
            <a:extLst>
              <a:ext uri="{FF2B5EF4-FFF2-40B4-BE49-F238E27FC236}">
                <a16:creationId xmlns:a16="http://schemas.microsoft.com/office/drawing/2014/main" xmlns="" id="{53703B7C-2DC4-C14C-A9CA-F1D21E7FC6AF}"/>
              </a:ext>
            </a:extLst>
          </p:cNvPr>
          <p:cNvSpPr>
            <a:spLocks noGrp="1"/>
          </p:cNvSpPr>
          <p:nvPr>
            <p:ph type="title"/>
          </p:nvPr>
        </p:nvSpPr>
        <p:spPr>
          <a:xfrm>
            <a:off x="838200" y="681037"/>
            <a:ext cx="4791637"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8" name="Straight Connector 7">
            <a:extLst>
              <a:ext uri="{FF2B5EF4-FFF2-40B4-BE49-F238E27FC236}">
                <a16:creationId xmlns:a16="http://schemas.microsoft.com/office/drawing/2014/main" xmlns="" id="{AD28B953-BDF8-6C47-ADCD-D3EAF78963C3}"/>
              </a:ext>
            </a:extLst>
          </p:cNvPr>
          <p:cNvCxnSpPr>
            <a:cxnSpLocks/>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64B0C521-A2C1-48E6-B26C-DFF1B4FD4227}"/>
              </a:ext>
            </a:extLst>
          </p:cNvPr>
          <p:cNvSpPr>
            <a:spLocks noGrp="1"/>
          </p:cNvSpPr>
          <p:nvPr>
            <p:ph sz="quarter" idx="12"/>
          </p:nvPr>
        </p:nvSpPr>
        <p:spPr>
          <a:xfrm>
            <a:off x="838200" y="1265238"/>
            <a:ext cx="4791637" cy="4911725"/>
          </a:xfrm>
        </p:spPr>
        <p:txBody>
          <a:bodyPr/>
          <a:lstStyle/>
          <a:p>
            <a:pPr lvl="0"/>
            <a:r>
              <a:rPr lang="en-US"/>
              <a:t>Click to edit Master text styles</a:t>
            </a:r>
          </a:p>
        </p:txBody>
      </p:sp>
    </p:spTree>
    <p:extLst>
      <p:ext uri="{BB962C8B-B14F-4D97-AF65-F5344CB8AC3E}">
        <p14:creationId xmlns:p14="http://schemas.microsoft.com/office/powerpoint/2010/main" val="35485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alpha val="30000"/>
          </a:schemeClr>
        </a:solidFill>
        <a:effectLst/>
      </p:bgPr>
    </p:bg>
    <p:spTree>
      <p:nvGrpSpPr>
        <p:cNvPr id="1" name=""/>
        <p:cNvGrpSpPr/>
        <p:nvPr/>
      </p:nvGrpSpPr>
      <p:grpSpPr>
        <a:xfrm>
          <a:off x="0" y="0"/>
          <a:ext cx="0" cy="0"/>
          <a:chOff x="0" y="0"/>
          <a:chExt cx="0" cy="0"/>
        </a:xfrm>
      </p:grpSpPr>
      <p:sp>
        <p:nvSpPr>
          <p:cNvPr id="26" name="Freeform: Shape 8">
            <a:extLst>
              <a:ext uri="{FF2B5EF4-FFF2-40B4-BE49-F238E27FC236}">
                <a16:creationId xmlns:a16="http://schemas.microsoft.com/office/drawing/2014/main" xmlns="" id="{94B2908E-04B3-4B40-8DDD-1667E3F93DAE}"/>
              </a:ext>
            </a:extLst>
          </p:cNvPr>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xmlns="" id="{258940EE-A100-A74F-A549-CAD4DFFD1738}"/>
              </a:ext>
            </a:extLst>
          </p:cNvPr>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 Placeholder 2">
            <a:extLst>
              <a:ext uri="{FF2B5EF4-FFF2-40B4-BE49-F238E27FC236}">
                <a16:creationId xmlns:a16="http://schemas.microsoft.com/office/drawing/2014/main" xmlns="" id="{525A7DB0-14F0-B341-AEBA-0DC92D001E33}"/>
              </a:ext>
            </a:extLst>
          </p:cNvPr>
          <p:cNvSpPr>
            <a:spLocks noGrp="1"/>
          </p:cNvSpPr>
          <p:nvPr>
            <p:ph type="body" idx="1"/>
          </p:nvPr>
        </p:nvSpPr>
        <p:spPr>
          <a:xfrm>
            <a:off x="1263197" y="2038570"/>
            <a:ext cx="408614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xmlns="" id="{79D42B85-1179-7D46-AE33-2B64EEFC44B2}"/>
              </a:ext>
            </a:extLst>
          </p:cNvPr>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2">
            <a:extLst>
              <a:ext uri="{FF2B5EF4-FFF2-40B4-BE49-F238E27FC236}">
                <a16:creationId xmlns:a16="http://schemas.microsoft.com/office/drawing/2014/main" xmlns="" id="{2197AEE6-BBEC-494F-985F-3855AE4B14B5}"/>
              </a:ext>
            </a:extLst>
          </p:cNvPr>
          <p:cNvSpPr>
            <a:spLocks noGrp="1"/>
          </p:cNvSpPr>
          <p:nvPr>
            <p:ph type="body" idx="11"/>
          </p:nvPr>
        </p:nvSpPr>
        <p:spPr>
          <a:xfrm>
            <a:off x="6854754" y="2038570"/>
            <a:ext cx="408666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itle 1">
            <a:extLst>
              <a:ext uri="{FF2B5EF4-FFF2-40B4-BE49-F238E27FC236}">
                <a16:creationId xmlns:a16="http://schemas.microsoft.com/office/drawing/2014/main" xmlns="" id="{C2E270DF-A15A-D547-8882-6E5797B22CEA}"/>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28" name="Straight Connector 27">
            <a:extLst>
              <a:ext uri="{FF2B5EF4-FFF2-40B4-BE49-F238E27FC236}">
                <a16:creationId xmlns:a16="http://schemas.microsoft.com/office/drawing/2014/main" xmlns="" id="{79B3613A-9294-EA43-9505-F156E86E6E10}"/>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642E4B45-6E8A-44C6-9117-DF2BA9812882}"/>
              </a:ext>
            </a:extLst>
          </p:cNvPr>
          <p:cNvSpPr>
            <a:spLocks noGrp="1"/>
          </p:cNvSpPr>
          <p:nvPr>
            <p:ph sz="quarter" idx="12"/>
          </p:nvPr>
        </p:nvSpPr>
        <p:spPr>
          <a:xfrm>
            <a:off x="1263195" y="2885581"/>
            <a:ext cx="4086147" cy="3102469"/>
          </a:xfrm>
        </p:spPr>
        <p:txBody>
          <a:bodyPr/>
          <a:lstStyle/>
          <a:p>
            <a:pPr lvl="0"/>
            <a:r>
              <a:rPr lang="en-US"/>
              <a:t>Click to edit Master text styles</a:t>
            </a:r>
          </a:p>
        </p:txBody>
      </p:sp>
      <p:sp>
        <p:nvSpPr>
          <p:cNvPr id="13" name="Content Placeholder 2">
            <a:extLst>
              <a:ext uri="{FF2B5EF4-FFF2-40B4-BE49-F238E27FC236}">
                <a16:creationId xmlns:a16="http://schemas.microsoft.com/office/drawing/2014/main" xmlns="" id="{2B29B9FA-7273-4615-BD56-12D6427D024B}"/>
              </a:ext>
            </a:extLst>
          </p:cNvPr>
          <p:cNvSpPr>
            <a:spLocks noGrp="1"/>
          </p:cNvSpPr>
          <p:nvPr>
            <p:ph sz="quarter" idx="13"/>
          </p:nvPr>
        </p:nvSpPr>
        <p:spPr>
          <a:xfrm>
            <a:off x="6861067" y="2885581"/>
            <a:ext cx="4086667" cy="3102469"/>
          </a:xfrm>
        </p:spPr>
        <p:txBody>
          <a:bodyPr/>
          <a:lstStyle/>
          <a:p>
            <a:pPr lvl="0"/>
            <a:r>
              <a:rPr lang="en-US"/>
              <a:t>Click to edit Master text styles</a:t>
            </a:r>
          </a:p>
        </p:txBody>
      </p:sp>
      <p:sp>
        <p:nvSpPr>
          <p:cNvPr id="4" name="Date Placeholder 3">
            <a:extLst>
              <a:ext uri="{FF2B5EF4-FFF2-40B4-BE49-F238E27FC236}">
                <a16:creationId xmlns:a16="http://schemas.microsoft.com/office/drawing/2014/main" xmlns="" id="{1A093508-506F-4731-B6DA-F6E8F8B09553}"/>
              </a:ext>
            </a:extLst>
          </p:cNvPr>
          <p:cNvSpPr>
            <a:spLocks noGrp="1"/>
          </p:cNvSpPr>
          <p:nvPr>
            <p:ph type="dt" sz="half" idx="14"/>
          </p:nvPr>
        </p:nvSpPr>
        <p:spPr/>
        <p:txBody>
          <a:bodyPr/>
          <a:lstStyle>
            <a:lvl1pPr>
              <a:defRPr>
                <a:solidFill>
                  <a:schemeClr val="bg1"/>
                </a:solidFill>
              </a:defRPr>
            </a:lvl1pPr>
          </a:lstStyle>
          <a:p>
            <a:fld id="{906A8E3A-8DBF-0542-BC99-444DCA0CC2C2}" type="datetimeFigureOut">
              <a:rPr lang="en-US" smtClean="0"/>
              <a:pPr/>
              <a:t>10/22/2024</a:t>
            </a:fld>
            <a:endParaRPr lang="en-US" dirty="0"/>
          </a:p>
        </p:txBody>
      </p:sp>
      <p:sp>
        <p:nvSpPr>
          <p:cNvPr id="6" name="Footer Placeholder 5">
            <a:extLst>
              <a:ext uri="{FF2B5EF4-FFF2-40B4-BE49-F238E27FC236}">
                <a16:creationId xmlns:a16="http://schemas.microsoft.com/office/drawing/2014/main" xmlns="" id="{600CFF9F-3D1C-430B-BECE-49D87C7AE905}"/>
              </a:ext>
            </a:extLst>
          </p:cNvPr>
          <p:cNvSpPr>
            <a:spLocks noGrp="1"/>
          </p:cNvSpPr>
          <p:nvPr>
            <p:ph type="ftr" sz="quarter" idx="15"/>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xmlns="" id="{3CD95F5F-990E-4917-82C6-FBFD4547AFB7}"/>
              </a:ext>
            </a:extLst>
          </p:cNvPr>
          <p:cNvSpPr>
            <a:spLocks noGrp="1"/>
          </p:cNvSpPr>
          <p:nvPr>
            <p:ph type="sldNum" sz="quarter" idx="16"/>
          </p:nvPr>
        </p:nvSpPr>
        <p:spPr/>
        <p:txBody>
          <a:bodyPr/>
          <a:lstStyle>
            <a:lvl1pPr>
              <a:defRPr>
                <a:solidFill>
                  <a:schemeClr val="bg1"/>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1540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accent6">
            <a:alpha val="30000"/>
          </a:schemeClr>
        </a:solidFill>
        <a:effectLst/>
      </p:bgPr>
    </p:bg>
    <p:spTree>
      <p:nvGrpSpPr>
        <p:cNvPr id="1" name=""/>
        <p:cNvGrpSpPr/>
        <p:nvPr/>
      </p:nvGrpSpPr>
      <p:grpSpPr>
        <a:xfrm>
          <a:off x="0" y="0"/>
          <a:ext cx="0" cy="0"/>
          <a:chOff x="0" y="0"/>
          <a:chExt cx="0" cy="0"/>
        </a:xfrm>
      </p:grpSpPr>
      <p:sp>
        <p:nvSpPr>
          <p:cNvPr id="8" name="Freeform: Shape 6">
            <a:extLst>
              <a:ext uri="{FF2B5EF4-FFF2-40B4-BE49-F238E27FC236}">
                <a16:creationId xmlns:a16="http://schemas.microsoft.com/office/drawing/2014/main" xmlns="" id="{E0728D6F-9DC1-CD49-A2D6-834724E8AF3F}"/>
              </a:ext>
            </a:extLst>
          </p:cNvPr>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30">
            <a:extLst>
              <a:ext uri="{FF2B5EF4-FFF2-40B4-BE49-F238E27FC236}">
                <a16:creationId xmlns:a16="http://schemas.microsoft.com/office/drawing/2014/main" xmlns="" id="{2120EC90-BDC2-0E4B-9A3F-97CA90AA39F1}"/>
              </a:ext>
            </a:extLst>
          </p:cNvPr>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anchor="ctr">
            <a:noAutofit/>
          </a:bodyPr>
          <a:lstStyle>
            <a:lvl1pPr marL="0" indent="0" algn="ctr">
              <a:buNone/>
              <a:defRPr sz="1800">
                <a:solidFill>
                  <a:schemeClr val="tx2"/>
                </a:solidFill>
              </a:defRPr>
            </a:lvl1pPr>
          </a:lstStyle>
          <a:p>
            <a:r>
              <a:rPr lang="en-US" noProof="0"/>
              <a:t>Click icon to add picture</a:t>
            </a:r>
            <a:endParaRPr lang="en-US" noProof="0" dirty="0"/>
          </a:p>
        </p:txBody>
      </p:sp>
      <p:sp>
        <p:nvSpPr>
          <p:cNvPr id="21" name="Rectangle 20">
            <a:extLst>
              <a:ext uri="{FF2B5EF4-FFF2-40B4-BE49-F238E27FC236}">
                <a16:creationId xmlns:a16="http://schemas.microsoft.com/office/drawing/2014/main" xmlns="" id="{F8985295-F0BC-9B4D-981C-D474C9EDECD0}"/>
              </a:ext>
            </a:extLst>
          </p:cNvPr>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le 1">
            <a:extLst>
              <a:ext uri="{FF2B5EF4-FFF2-40B4-BE49-F238E27FC236}">
                <a16:creationId xmlns:a16="http://schemas.microsoft.com/office/drawing/2014/main" xmlns="" id="{5CB02C94-6046-2E46-BE22-98A994B16607}"/>
              </a:ext>
            </a:extLst>
          </p:cNvPr>
          <p:cNvSpPr>
            <a:spLocks noGrp="1"/>
          </p:cNvSpPr>
          <p:nvPr>
            <p:ph type="title"/>
          </p:nvPr>
        </p:nvSpPr>
        <p:spPr>
          <a:xfrm>
            <a:off x="6767867" y="2763704"/>
            <a:ext cx="4559075"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24" name="Straight Connector 23">
            <a:extLst>
              <a:ext uri="{FF2B5EF4-FFF2-40B4-BE49-F238E27FC236}">
                <a16:creationId xmlns:a16="http://schemas.microsoft.com/office/drawing/2014/main" xmlns="" id="{E80620B5-CD54-A44A-A690-BB5E58FBDA77}"/>
              </a:ext>
            </a:extLst>
          </p:cNvPr>
          <p:cNvCxnSpPr>
            <a:cxnSpLocks/>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xmlns="" id="{933D35FF-5668-47B8-A93C-30923509CC04}"/>
              </a:ext>
            </a:extLst>
          </p:cNvPr>
          <p:cNvSpPr>
            <a:spLocks noGrp="1"/>
          </p:cNvSpPr>
          <p:nvPr>
            <p:ph sz="quarter" idx="15"/>
          </p:nvPr>
        </p:nvSpPr>
        <p:spPr>
          <a:xfrm>
            <a:off x="6767513" y="3348038"/>
            <a:ext cx="4559074" cy="3008312"/>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11714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AC4EB4B-30F5-5541-B2A0-6BD04D0109C9}"/>
              </a:ext>
            </a:extLst>
          </p:cNvPr>
          <p:cNvSpPr>
            <a:spLocks noGrp="1"/>
          </p:cNvSpPr>
          <p:nvPr>
            <p:ph type="dt" sz="half" idx="10"/>
          </p:nvPr>
        </p:nvSpPr>
        <p:spPr/>
        <p:txBody>
          <a:bodyPr/>
          <a:lstStyle/>
          <a:p>
            <a:fld id="{906A8E3A-8DBF-0542-BC99-444DCA0CC2C2}" type="datetimeFigureOut">
              <a:rPr lang="en-US" smtClean="0"/>
              <a:t>10/22/2024</a:t>
            </a:fld>
            <a:endParaRPr lang="en-US" dirty="0"/>
          </a:p>
        </p:txBody>
      </p:sp>
      <p:sp>
        <p:nvSpPr>
          <p:cNvPr id="3" name="Footer Placeholder 2">
            <a:extLst>
              <a:ext uri="{FF2B5EF4-FFF2-40B4-BE49-F238E27FC236}">
                <a16:creationId xmlns:a16="http://schemas.microsoft.com/office/drawing/2014/main" xmlns=""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spTree>
    <p:extLst>
      <p:ext uri="{BB962C8B-B14F-4D97-AF65-F5344CB8AC3E}">
        <p14:creationId xmlns:p14="http://schemas.microsoft.com/office/powerpoint/2010/main" val="411299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06A8E3A-8DBF-0542-BC99-444DCA0CC2C2}" type="datetimeFigureOut">
              <a:rPr lang="en-US" smtClean="0"/>
              <a:pPr/>
              <a:t>10/22/2024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693002F-D6EA-CF48-8F44-2316036B2B87}"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248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A8E3A-8DBF-0542-BC99-444DCA0CC2C2}" type="datetimeFigureOut">
              <a:rPr lang="en-US" smtClean="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898258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A8E3A-8DBF-0542-BC99-444DCA0CC2C2}" type="datetimeFigureOut">
              <a:rPr lang="en-US" smtClean="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93002F-D6EA-CF48-8F44-2316036B2B87}"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7004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65CC2195-E771-AB42-B5A7-7832D8F418C4}"/>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tx1">
                    <a:tint val="75000"/>
                  </a:schemeClr>
                </a:solidFill>
              </a:defRPr>
            </a:lvl1pPr>
          </a:lstStyle>
          <a:p>
            <a:fld id="{906A8E3A-8DBF-0542-BC99-444DCA0CC2C2}" type="datetimeFigureOut">
              <a:rPr lang="en-US" smtClean="0"/>
              <a:pPr/>
              <a:t>10/22/2024</a:t>
            </a:fld>
            <a:endParaRPr lang="en-US" dirty="0"/>
          </a:p>
        </p:txBody>
      </p:sp>
      <p:sp>
        <p:nvSpPr>
          <p:cNvPr id="5" name="Footer Placeholder 4">
            <a:extLst>
              <a:ext uri="{FF2B5EF4-FFF2-40B4-BE49-F238E27FC236}">
                <a16:creationId xmlns:a16="http://schemas.microsoft.com/office/drawing/2014/main" xmlns="" id="{737F28BA-DFC0-3946-9FE9-DE388CB020C0}"/>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BDDF77CB-EF35-DF4C-95FE-31419B6CA9E6}"/>
              </a:ext>
            </a:extLst>
          </p:cNvPr>
          <p:cNvSpPr>
            <a:spLocks noGrp="1"/>
          </p:cNvSpPr>
          <p:nvPr>
            <p:ph type="sldNum" sz="quarter" idx="4"/>
          </p:nvPr>
        </p:nvSpPr>
        <p:spPr>
          <a:xfrm>
            <a:off x="10936940" y="6492875"/>
            <a:ext cx="416859" cy="228600"/>
          </a:xfrm>
          <a:prstGeom prst="rect">
            <a:avLst/>
          </a:prstGeom>
        </p:spPr>
        <p:txBody>
          <a:bodyPr vert="horz" lIns="91440" tIns="45720" rIns="91440" bIns="45720" rtlCol="0" anchor="ctr"/>
          <a:lstStyle>
            <a:lvl1pPr algn="r">
              <a:defRPr sz="800">
                <a:solidFill>
                  <a:schemeClr val="tx1">
                    <a:tint val="75000"/>
                  </a:schemeClr>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2" r:id="rId3"/>
    <p:sldLayoutId id="2147483687" r:id="rId4"/>
    <p:sldLayoutId id="2147483693" r:id="rId5"/>
    <p:sldLayoutId id="2147483676" r:id="rId6"/>
  </p:sldLayoutIdLst>
  <p:txStyles>
    <p:titleStyle>
      <a:lvl1pPr algn="l" defTabSz="914400" rtl="0" eaLnBrk="1" latinLnBrk="0" hangingPunct="1">
        <a:lnSpc>
          <a:spcPct val="90000"/>
        </a:lnSpc>
        <a:spcBef>
          <a:spcPct val="0"/>
        </a:spcBef>
        <a:buNone/>
        <a:defRPr sz="2400" b="1" kern="1200" spc="150" baseline="0">
          <a:solidFill>
            <a:schemeClr val="accent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06A8E3A-8DBF-0542-BC99-444DCA0CC2C2}" type="datetimeFigureOut">
              <a:rPr lang="en-US" smtClean="0"/>
              <a:pPr/>
              <a:t>10/22/2024</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426565571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react.dev/" TargetMode="External"/><Relationship Id="rId2" Type="http://schemas.openxmlformats.org/officeDocument/2006/relationships/hyperlink" Target="https://legacy.reactjs.org/" TargetMode="External"/><Relationship Id="rId1" Type="http://schemas.openxmlformats.org/officeDocument/2006/relationships/slideLayout" Target="../slideLayouts/slideLayout19.xml"/><Relationship Id="rId5" Type="http://schemas.openxmlformats.org/officeDocument/2006/relationships/hyperlink" Target="https://www.mongodb.com/" TargetMode="External"/><Relationship Id="rId4" Type="http://schemas.openxmlformats.org/officeDocument/2006/relationships/hyperlink" Target="https://nodejs.org/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a flowers">
            <a:extLst>
              <a:ext uri="{FF2B5EF4-FFF2-40B4-BE49-F238E27FC236}">
                <a16:creationId xmlns:a16="http://schemas.microsoft.com/office/drawing/2014/main" xmlns="" id="{5A8C014E-25AF-4B1A-85C4-1B34CBEC7EE8}"/>
              </a:ext>
            </a:extLst>
          </p:cNvPr>
          <p:cNvPicPr>
            <a:picLocks noGrp="1" noChangeAspect="1"/>
          </p:cNvPicPr>
          <p:nvPr>
            <p:ph type="pic" sz="quarter" idx="14"/>
          </p:nvPr>
        </p:nvPicPr>
        <p:blipFill>
          <a:blip r:embed="rId2">
            <a:alphaModFix amt="35000"/>
            <a:duotone>
              <a:schemeClr val="accent1">
                <a:shade val="45000"/>
                <a:satMod val="135000"/>
              </a:schemeClr>
              <a:prstClr val="white"/>
            </a:duotone>
            <a:extLst>
              <a:ext uri="{28A0092B-C50C-407E-A947-70E740481C1C}">
                <a14:useLocalDpi xmlns:a14="http://schemas.microsoft.com/office/drawing/2010/main"/>
              </a:ext>
            </a:extLst>
          </a:blip>
          <a:srcRect l="24" r="24"/>
          <a:stretch>
            <a:fillRect/>
          </a:stretch>
        </p:blipFill>
        <p:spPr>
          <a:solidFill>
            <a:schemeClr val="accent1">
              <a:lumMod val="60000"/>
              <a:lumOff val="40000"/>
            </a:schemeClr>
          </a:solidFill>
        </p:spPr>
      </p:pic>
      <p:sp>
        <p:nvSpPr>
          <p:cNvPr id="5" name="Subtitle 4">
            <a:extLst>
              <a:ext uri="{FF2B5EF4-FFF2-40B4-BE49-F238E27FC236}">
                <a16:creationId xmlns:a16="http://schemas.microsoft.com/office/drawing/2014/main" xmlns="" id="{9107CE13-DFD5-424B-B4BF-ADF75F3976E0}"/>
              </a:ext>
            </a:extLst>
          </p:cNvPr>
          <p:cNvSpPr>
            <a:spLocks noGrp="1"/>
          </p:cNvSpPr>
          <p:nvPr>
            <p:ph type="subTitle" idx="1"/>
          </p:nvPr>
        </p:nvSpPr>
        <p:spPr/>
        <p:txBody>
          <a:bodyPr/>
          <a:lstStyle/>
          <a:p>
            <a:endParaRPr lang="ja-JP" altLang="en-US" dirty="0"/>
          </a:p>
        </p:txBody>
      </p:sp>
      <p:sp>
        <p:nvSpPr>
          <p:cNvPr id="8" name="TextBox 7">
            <a:extLst>
              <a:ext uri="{FF2B5EF4-FFF2-40B4-BE49-F238E27FC236}">
                <a16:creationId xmlns:a16="http://schemas.microsoft.com/office/drawing/2014/main" xmlns="" id="{F9695A7F-5D91-493E-9D97-F113EC843CAB}"/>
              </a:ext>
            </a:extLst>
          </p:cNvPr>
          <p:cNvSpPr txBox="1"/>
          <p:nvPr/>
        </p:nvSpPr>
        <p:spPr>
          <a:xfrm>
            <a:off x="916685" y="501650"/>
            <a:ext cx="10425569" cy="6093976"/>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SHREE UTTAR GUJARAT BBA &amp; BCA </a:t>
            </a:r>
          </a:p>
          <a:p>
            <a:pPr algn="ctr"/>
            <a:r>
              <a:rPr lang="en-US" sz="3600" b="1" dirty="0">
                <a:latin typeface="Times New Roman" panose="02020603050405020304" pitchFamily="18" charset="0"/>
                <a:cs typeface="Times New Roman" panose="02020603050405020304" pitchFamily="18" charset="0"/>
              </a:rPr>
              <a:t>COLLEGE</a:t>
            </a:r>
          </a:p>
          <a:p>
            <a:pPr algn="ctr"/>
            <a:endParaRPr lang="en-US" sz="3200" b="1" dirty="0">
              <a:latin typeface="Times New Roman" panose="02020603050405020304" pitchFamily="18" charset="0"/>
              <a:cs typeface="Times New Roman" panose="02020603050405020304" pitchFamily="18" charset="0"/>
            </a:endParaRPr>
          </a:p>
          <a:p>
            <a:pPr algn="ctr"/>
            <a:r>
              <a:rPr lang="en-US" sz="2800" b="1" dirty="0">
                <a:solidFill>
                  <a:schemeClr val="accent4">
                    <a:lumMod val="75000"/>
                  </a:schemeClr>
                </a:solidFill>
                <a:latin typeface="Times New Roman" panose="02020603050405020304" pitchFamily="18" charset="0"/>
                <a:cs typeface="Times New Roman" panose="02020603050405020304" pitchFamily="18" charset="0"/>
              </a:rPr>
              <a:t>Semester – 5</a:t>
            </a: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Project submission for Sem – 5</a:t>
            </a:r>
          </a:p>
          <a:p>
            <a:pPr algn="ctr"/>
            <a:endParaRPr lang="en-US" b="1" dirty="0">
              <a:latin typeface="Times New Roman" panose="02020603050405020304" pitchFamily="18" charset="0"/>
              <a:cs typeface="Times New Roman" panose="02020603050405020304" pitchFamily="18" charset="0"/>
            </a:endParaRPr>
          </a:p>
          <a:p>
            <a:pPr algn="ctr"/>
            <a:r>
              <a:rPr lang="en-US" sz="2400" b="1" u="sng" dirty="0">
                <a:solidFill>
                  <a:schemeClr val="accent4">
                    <a:lumMod val="75000"/>
                  </a:schemeClr>
                </a:solidFill>
                <a:latin typeface="Times New Roman" panose="02020603050405020304" pitchFamily="18" charset="0"/>
                <a:cs typeface="Times New Roman" panose="02020603050405020304" pitchFamily="18" charset="0"/>
              </a:rPr>
              <a:t>HOTEL MANAGEMENT SYSTEM(</a:t>
            </a:r>
            <a:r>
              <a:rPr lang="en-US" sz="2400" b="1" u="sng" dirty="0" err="1">
                <a:solidFill>
                  <a:schemeClr val="accent4">
                    <a:lumMod val="75000"/>
                  </a:schemeClr>
                </a:solidFill>
                <a:latin typeface="Times New Roman" panose="02020603050405020304" pitchFamily="18" charset="0"/>
                <a:cs typeface="Times New Roman" panose="02020603050405020304" pitchFamily="18" charset="0"/>
              </a:rPr>
              <a:t>COZYstay</a:t>
            </a:r>
            <a:r>
              <a:rPr lang="en-US" sz="2400" b="1" u="sng" dirty="0">
                <a:solidFill>
                  <a:schemeClr val="accent4">
                    <a:lumMod val="75000"/>
                  </a:schemeClr>
                </a:solidFill>
                <a:latin typeface="Times New Roman" panose="02020603050405020304" pitchFamily="18" charset="0"/>
                <a:cs typeface="Times New Roman" panose="02020603050405020304" pitchFamily="18" charset="0"/>
              </a:rPr>
              <a:t>)</a:t>
            </a:r>
          </a:p>
          <a:p>
            <a:pPr algn="ctr"/>
            <a:endParaRPr lang="en-US" sz="2400" b="1" u="sng" dirty="0">
              <a:solidFill>
                <a:schemeClr val="accent4">
                  <a:lumMod val="75000"/>
                </a:schemeClr>
              </a:solidFill>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Student Name :</a:t>
            </a:r>
          </a:p>
          <a:p>
            <a:pPr algn="ctr"/>
            <a:endParaRPr lang="en-IN" b="1" dirty="0">
              <a:latin typeface="Times New Roman" panose="02020603050405020304" pitchFamily="18" charset="0"/>
              <a:cs typeface="Times New Roman" panose="02020603050405020304" pitchFamily="18" charset="0"/>
            </a:endParaRPr>
          </a:p>
          <a:p>
            <a:pPr algn="ctr"/>
            <a:r>
              <a:rPr lang="en-IN" b="1" dirty="0">
                <a:solidFill>
                  <a:schemeClr val="accent4">
                    <a:lumMod val="75000"/>
                  </a:schemeClr>
                </a:solidFill>
                <a:latin typeface="Times New Roman" panose="02020603050405020304" pitchFamily="18" charset="0"/>
                <a:cs typeface="Times New Roman" panose="02020603050405020304" pitchFamily="18" charset="0"/>
              </a:rPr>
              <a:t>Jariwala Prachi R.</a:t>
            </a:r>
          </a:p>
          <a:p>
            <a:pPr algn="ctr"/>
            <a:endParaRPr lang="en-IN" b="1" dirty="0">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Student </a:t>
            </a:r>
            <a:r>
              <a:rPr lang="en-IN" sz="2400" b="1" dirty="0" smtClean="0">
                <a:latin typeface="Times New Roman" panose="02020603050405020304" pitchFamily="18" charset="0"/>
                <a:cs typeface="Times New Roman" panose="02020603050405020304" pitchFamily="18" charset="0"/>
              </a:rPr>
              <a:t>Exam No </a:t>
            </a:r>
            <a:r>
              <a:rPr lang="en-IN" sz="2400" b="1" dirty="0">
                <a:latin typeface="Times New Roman" panose="02020603050405020304" pitchFamily="18" charset="0"/>
                <a:cs typeface="Times New Roman" panose="02020603050405020304" pitchFamily="18" charset="0"/>
              </a:rPr>
              <a:t>:</a:t>
            </a:r>
          </a:p>
          <a:p>
            <a:pPr algn="ctr"/>
            <a:endParaRPr lang="en-IN" b="1" dirty="0">
              <a:latin typeface="Times New Roman" panose="02020603050405020304" pitchFamily="18" charset="0"/>
              <a:cs typeface="Times New Roman" panose="02020603050405020304" pitchFamily="18" charset="0"/>
            </a:endParaRPr>
          </a:p>
          <a:p>
            <a:pPr algn="ctr"/>
            <a:r>
              <a:rPr lang="en-IN" b="1" dirty="0" smtClean="0">
                <a:solidFill>
                  <a:schemeClr val="accent4">
                    <a:lumMod val="75000"/>
                  </a:schemeClr>
                </a:solidFill>
                <a:latin typeface="Times New Roman" panose="02020603050405020304" pitchFamily="18" charset="0"/>
                <a:cs typeface="Times New Roman" panose="02020603050405020304" pitchFamily="18" charset="0"/>
              </a:rPr>
              <a:t>4329</a:t>
            </a:r>
            <a:endParaRPr lang="en-IN" b="1"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16516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A60E0D-B219-45C3-89C7-9482689B91D7}"/>
              </a:ext>
            </a:extLst>
          </p:cNvPr>
          <p:cNvSpPr>
            <a:spLocks noGrp="1"/>
          </p:cNvSpPr>
          <p:nvPr>
            <p:ph type="title"/>
          </p:nvPr>
        </p:nvSpPr>
        <p:spPr/>
        <p:txBody>
          <a:bodyPr/>
          <a:lstStyle/>
          <a:p>
            <a:pPr algn="ctr"/>
            <a:r>
              <a:rPr lang="en-US" sz="4000" u="sng" dirty="0">
                <a:solidFill>
                  <a:schemeClr val="accent4">
                    <a:lumMod val="75000"/>
                  </a:schemeClr>
                </a:solidFill>
                <a:latin typeface="Times New Roman" panose="02020603050405020304" pitchFamily="18" charset="0"/>
                <a:cs typeface="Times New Roman" panose="02020603050405020304" pitchFamily="18" charset="0"/>
              </a:rPr>
              <a:t/>
            </a:r>
            <a:br>
              <a:rPr lang="en-US" sz="4000" u="sng" dirty="0">
                <a:solidFill>
                  <a:schemeClr val="accent4">
                    <a:lumMod val="75000"/>
                  </a:schemeClr>
                </a:solidFill>
                <a:latin typeface="Times New Roman" panose="02020603050405020304" pitchFamily="18" charset="0"/>
                <a:cs typeface="Times New Roman" panose="02020603050405020304" pitchFamily="18" charset="0"/>
              </a:rPr>
            </a:br>
            <a:r>
              <a:rPr lang="en-US" sz="4000" u="sng" dirty="0">
                <a:solidFill>
                  <a:schemeClr val="accent4">
                    <a:lumMod val="75000"/>
                  </a:schemeClr>
                </a:solidFill>
                <a:latin typeface="Times New Roman" panose="02020603050405020304" pitchFamily="18" charset="0"/>
                <a:cs typeface="Times New Roman" panose="02020603050405020304" pitchFamily="18" charset="0"/>
              </a:rPr>
              <a:t>DATA DICTIONARY </a:t>
            </a:r>
            <a:r>
              <a:rPr lang="en-IN" sz="4000" dirty="0"/>
              <a:t/>
            </a:r>
            <a:br>
              <a:rPr lang="en-IN" sz="4000" dirty="0"/>
            </a:br>
            <a:endParaRPr lang="en-IN" sz="4000" dirty="0"/>
          </a:p>
        </p:txBody>
      </p:sp>
      <p:sp>
        <p:nvSpPr>
          <p:cNvPr id="3" name="Content Placeholder 2">
            <a:extLst>
              <a:ext uri="{FF2B5EF4-FFF2-40B4-BE49-F238E27FC236}">
                <a16:creationId xmlns:a16="http://schemas.microsoft.com/office/drawing/2014/main" xmlns="" id="{2E0F5C57-9BF0-49D3-91D6-E3D141F4D064}"/>
              </a:ext>
            </a:extLst>
          </p:cNvPr>
          <p:cNvSpPr>
            <a:spLocks noGrp="1"/>
          </p:cNvSpPr>
          <p:nvPr>
            <p:ph sz="quarter" idx="10"/>
          </p:nvPr>
        </p:nvSpPr>
        <p:spPr>
          <a:xfrm>
            <a:off x="846944" y="1431493"/>
            <a:ext cx="10524344" cy="4911725"/>
          </a:xfrm>
        </p:spPr>
        <p:txBody>
          <a:bodyPr/>
          <a:lstStyle/>
          <a:p>
            <a:pPr>
              <a:buClr>
                <a:srgbClr val="292C48"/>
              </a:buClr>
              <a:buFont typeface="Wingdings" panose="05000000000000000000" pitchFamily="2" charset="2"/>
              <a:buChar char="Ø"/>
            </a:pPr>
            <a:r>
              <a:rPr lang="en-US" sz="2000" b="1" dirty="0">
                <a:solidFill>
                  <a:schemeClr val="accent4">
                    <a:lumMod val="50000"/>
                  </a:schemeClr>
                </a:solidFill>
                <a:latin typeface="Times New Roman" panose="02020603050405020304" pitchFamily="18" charset="0"/>
                <a:ea typeface="Times New Roman" panose="02020603050405020304" pitchFamily="18" charset="0"/>
              </a:rPr>
              <a:t>Table Name: </a:t>
            </a:r>
            <a:r>
              <a:rPr lang="en-US" sz="1800" dirty="0">
                <a:solidFill>
                  <a:schemeClr val="accent4">
                    <a:lumMod val="50000"/>
                  </a:schemeClr>
                </a:solidFill>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Users</a:t>
            </a:r>
            <a:endParaRPr lang="en-IN" sz="1200" b="1" dirty="0">
              <a:latin typeface="Times New Roman" panose="02020603050405020304" pitchFamily="18" charset="0"/>
              <a:ea typeface="Times New Roman" panose="02020603050405020304" pitchFamily="18" charset="0"/>
            </a:endParaRPr>
          </a:p>
          <a:p>
            <a:pPr marL="45720" indent="0">
              <a:buNone/>
            </a:pPr>
            <a:endParaRPr lang="en-IN" dirty="0"/>
          </a:p>
        </p:txBody>
      </p:sp>
      <p:graphicFrame>
        <p:nvGraphicFramePr>
          <p:cNvPr id="4" name="Table 3">
            <a:extLst>
              <a:ext uri="{FF2B5EF4-FFF2-40B4-BE49-F238E27FC236}">
                <a16:creationId xmlns:a16="http://schemas.microsoft.com/office/drawing/2014/main" xmlns="" id="{394A3E53-D4B7-4865-862B-30BA78943222}"/>
              </a:ext>
            </a:extLst>
          </p:cNvPr>
          <p:cNvGraphicFramePr>
            <a:graphicFrameLocks noGrp="1"/>
          </p:cNvGraphicFramePr>
          <p:nvPr>
            <p:extLst>
              <p:ext uri="{D42A27DB-BD31-4B8C-83A1-F6EECF244321}">
                <p14:modId xmlns:p14="http://schemas.microsoft.com/office/powerpoint/2010/main" val="3328822745"/>
              </p:ext>
            </p:extLst>
          </p:nvPr>
        </p:nvGraphicFramePr>
        <p:xfrm>
          <a:off x="2761672" y="2059709"/>
          <a:ext cx="6733308" cy="3759201"/>
        </p:xfrm>
        <a:graphic>
          <a:graphicData uri="http://schemas.openxmlformats.org/drawingml/2006/table">
            <a:tbl>
              <a:tblPr firstRow="1" firstCol="1" bandRow="1">
                <a:tableStyleId>{5C22544A-7EE6-4342-B048-85BDC9FD1C3A}</a:tableStyleId>
              </a:tblPr>
              <a:tblGrid>
                <a:gridCol w="1683327">
                  <a:extLst>
                    <a:ext uri="{9D8B030D-6E8A-4147-A177-3AD203B41FA5}">
                      <a16:colId xmlns:a16="http://schemas.microsoft.com/office/drawing/2014/main" xmlns="" val="238451100"/>
                    </a:ext>
                  </a:extLst>
                </a:gridCol>
                <a:gridCol w="1683327">
                  <a:extLst>
                    <a:ext uri="{9D8B030D-6E8A-4147-A177-3AD203B41FA5}">
                      <a16:colId xmlns:a16="http://schemas.microsoft.com/office/drawing/2014/main" xmlns="" val="1471758177"/>
                    </a:ext>
                  </a:extLst>
                </a:gridCol>
                <a:gridCol w="1683327">
                  <a:extLst>
                    <a:ext uri="{9D8B030D-6E8A-4147-A177-3AD203B41FA5}">
                      <a16:colId xmlns:a16="http://schemas.microsoft.com/office/drawing/2014/main" xmlns="" val="1084033978"/>
                    </a:ext>
                  </a:extLst>
                </a:gridCol>
                <a:gridCol w="1683327">
                  <a:extLst>
                    <a:ext uri="{9D8B030D-6E8A-4147-A177-3AD203B41FA5}">
                      <a16:colId xmlns:a16="http://schemas.microsoft.com/office/drawing/2014/main" xmlns="" val="4054640280"/>
                    </a:ext>
                  </a:extLst>
                </a:gridCol>
              </a:tblGrid>
              <a:tr h="682797">
                <a:tc>
                  <a:txBody>
                    <a:bodyPr/>
                    <a:lstStyle/>
                    <a:p>
                      <a:pPr>
                        <a:spcAft>
                          <a:spcPts val="0"/>
                        </a:spcAft>
                      </a:pPr>
                      <a:r>
                        <a:rPr lang="en-IN" sz="1400">
                          <a:effectLst/>
                        </a:rPr>
                        <a:t>FIELD_NAME </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400">
                          <a:effectLst/>
                        </a:rPr>
                        <a:t>DATATYPE </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400">
                          <a:effectLst/>
                        </a:rPr>
                        <a:t>SIZE </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400">
                          <a:effectLst/>
                        </a:rPr>
                        <a:t>CONSTRAINTS </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44657454"/>
                  </a:ext>
                </a:extLst>
              </a:tr>
              <a:tr h="682797">
                <a:tc>
                  <a:txBody>
                    <a:bodyPr/>
                    <a:lstStyle/>
                    <a:p>
                      <a:pPr>
                        <a:spcAft>
                          <a:spcPts val="0"/>
                        </a:spcAft>
                      </a:pPr>
                      <a:r>
                        <a:rPr lang="en-IN" sz="1400">
                          <a:effectLst/>
                        </a:rPr>
                        <a:t>ID </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400">
                          <a:effectLst/>
                        </a:rPr>
                        <a:t>Integer</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17276380"/>
                  </a:ext>
                </a:extLst>
              </a:tr>
              <a:tr h="682797">
                <a:tc>
                  <a:txBody>
                    <a:bodyPr/>
                    <a:lstStyle/>
                    <a:p>
                      <a:pPr>
                        <a:spcAft>
                          <a:spcPts val="0"/>
                        </a:spcAft>
                      </a:pPr>
                      <a:r>
                        <a:rPr lang="en-IN" sz="1400">
                          <a:effectLst/>
                        </a:rPr>
                        <a:t>NAME </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00181530"/>
                  </a:ext>
                </a:extLst>
              </a:tr>
              <a:tr h="682797">
                <a:tc>
                  <a:txBody>
                    <a:bodyPr/>
                    <a:lstStyle/>
                    <a:p>
                      <a:pPr>
                        <a:spcAft>
                          <a:spcPts val="0"/>
                        </a:spcAft>
                      </a:pPr>
                      <a:r>
                        <a:rPr lang="en-IN" sz="1400">
                          <a:effectLst/>
                        </a:rPr>
                        <a:t>EMAIL </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String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61083635"/>
                  </a:ext>
                </a:extLst>
              </a:tr>
              <a:tr h="682797">
                <a:tc>
                  <a:txBody>
                    <a:bodyPr/>
                    <a:lstStyle/>
                    <a:p>
                      <a:pPr>
                        <a:spcAft>
                          <a:spcPts val="0"/>
                        </a:spcAft>
                      </a:pPr>
                      <a:r>
                        <a:rPr lang="en-IN" sz="1400">
                          <a:effectLst/>
                        </a:rPr>
                        <a:t>PASSWORD </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400">
                          <a:effectLst/>
                        </a:rPr>
                        <a:t>Integer</a:t>
                      </a:r>
                      <a:endParaRPr lang="en-IN" sz="1200">
                        <a:effectLst/>
                      </a:endParaRPr>
                    </a:p>
                    <a:p>
                      <a:pPr>
                        <a:lnSpc>
                          <a:spcPct val="107000"/>
                        </a:lnSpc>
                        <a:spcAft>
                          <a:spcPts val="0"/>
                        </a:spcAft>
                      </a:pPr>
                      <a:r>
                        <a:rPr lang="en-IN"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255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791072993"/>
                  </a:ext>
                </a:extLst>
              </a:tr>
              <a:tr h="345216">
                <a:tc>
                  <a:txBody>
                    <a:bodyPr/>
                    <a:lstStyle/>
                    <a:p>
                      <a:pPr>
                        <a:lnSpc>
                          <a:spcPct val="107000"/>
                        </a:lnSpc>
                        <a:spcAft>
                          <a:spcPts val="0"/>
                        </a:spcAft>
                      </a:pPr>
                      <a:r>
                        <a:rPr lang="en-IN" sz="1400">
                          <a:effectLst/>
                        </a:rPr>
                        <a:t>IsAdmin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Boolean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400" dirty="0">
                          <a:effectLst/>
                        </a:rPr>
                        <a:t>Check</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75178442"/>
                  </a:ext>
                </a:extLst>
              </a:tr>
            </a:tbl>
          </a:graphicData>
        </a:graphic>
      </p:graphicFrame>
    </p:spTree>
    <p:extLst>
      <p:ext uri="{BB962C8B-B14F-4D97-AF65-F5344CB8AC3E}">
        <p14:creationId xmlns:p14="http://schemas.microsoft.com/office/powerpoint/2010/main" val="3784026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FFB77C-DB8A-4281-AFC3-215D385AB4EC}"/>
              </a:ext>
            </a:extLst>
          </p:cNvPr>
          <p:cNvSpPr>
            <a:spLocks noGrp="1"/>
          </p:cNvSpPr>
          <p:nvPr>
            <p:ph type="title"/>
          </p:nvPr>
        </p:nvSpPr>
        <p:spPr>
          <a:xfrm>
            <a:off x="846944" y="844884"/>
            <a:ext cx="10515600" cy="583800"/>
          </a:xfrm>
        </p:spPr>
        <p:txBody>
          <a:bodyPr/>
          <a:lstStyle/>
          <a:p>
            <a:pPr marL="342900" indent="-342900">
              <a:buFont typeface="Wingdings" panose="05000000000000000000" pitchFamily="2" charset="2"/>
              <a:buChar char="Ø"/>
            </a:pPr>
            <a:r>
              <a:rPr lang="en-US" dirty="0">
                <a:solidFill>
                  <a:schemeClr val="accent4">
                    <a:lumMod val="50000"/>
                  </a:schemeClr>
                </a:solidFill>
                <a:latin typeface="Times New Roman" panose="02020603050405020304" pitchFamily="18" charset="0"/>
                <a:ea typeface="Times New Roman" panose="02020603050405020304" pitchFamily="18" charset="0"/>
              </a:rPr>
              <a:t>Table Name: </a:t>
            </a:r>
            <a:r>
              <a:rPr lang="en-US" sz="2000" dirty="0">
                <a:solidFill>
                  <a:schemeClr val="accent4">
                    <a:lumMod val="50000"/>
                  </a:schemeClr>
                </a:solidFill>
                <a:latin typeface="Times New Roman" panose="02020603050405020304" pitchFamily="18" charset="0"/>
                <a:ea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rPr>
              <a:t>Rooms</a:t>
            </a:r>
            <a:r>
              <a:rPr lang="en-IN" sz="1400" dirty="0">
                <a:latin typeface="Times New Roman" panose="02020603050405020304" pitchFamily="18" charset="0"/>
                <a:ea typeface="Times New Roman" panose="02020603050405020304" pitchFamily="18" charset="0"/>
              </a:rPr>
              <a:t/>
            </a:r>
            <a:br>
              <a:rPr lang="en-IN" sz="1400" dirty="0">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4387A53D-3454-4677-8965-B0D5DCE0CFFA}"/>
              </a:ext>
            </a:extLst>
          </p:cNvPr>
          <p:cNvSpPr>
            <a:spLocks noGrp="1"/>
          </p:cNvSpPr>
          <p:nvPr>
            <p:ph sz="quarter" idx="10"/>
          </p:nvPr>
        </p:nvSpPr>
        <p:spPr/>
        <p:txBody>
          <a:bodyPr/>
          <a:lstStyle/>
          <a:p>
            <a:pPr marL="45720" indent="0">
              <a:buClr>
                <a:srgbClr val="292C48"/>
              </a:buClr>
              <a:buNone/>
            </a:pPr>
            <a:endParaRPr lang="en-IN" sz="1400" b="1" dirty="0">
              <a:latin typeface="Times New Roman" panose="02020603050405020304" pitchFamily="18" charset="0"/>
              <a:ea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xmlns="" id="{1A7D8133-2C62-4586-ABDF-07E2644677EB}"/>
              </a:ext>
            </a:extLst>
          </p:cNvPr>
          <p:cNvGraphicFramePr>
            <a:graphicFrameLocks noGrp="1"/>
          </p:cNvGraphicFramePr>
          <p:nvPr>
            <p:extLst>
              <p:ext uri="{D42A27DB-BD31-4B8C-83A1-F6EECF244321}">
                <p14:modId xmlns:p14="http://schemas.microsoft.com/office/powerpoint/2010/main" val="2463639533"/>
              </p:ext>
            </p:extLst>
          </p:nvPr>
        </p:nvGraphicFramePr>
        <p:xfrm>
          <a:off x="2800680" y="1595631"/>
          <a:ext cx="6590640" cy="4733590"/>
        </p:xfrm>
        <a:graphic>
          <a:graphicData uri="http://schemas.openxmlformats.org/drawingml/2006/table">
            <a:tbl>
              <a:tblPr firstRow="1" firstCol="1" bandRow="1">
                <a:tableStyleId>{5C22544A-7EE6-4342-B048-85BDC9FD1C3A}</a:tableStyleId>
              </a:tblPr>
              <a:tblGrid>
                <a:gridCol w="1647660">
                  <a:extLst>
                    <a:ext uri="{9D8B030D-6E8A-4147-A177-3AD203B41FA5}">
                      <a16:colId xmlns:a16="http://schemas.microsoft.com/office/drawing/2014/main" xmlns="" val="2711185104"/>
                    </a:ext>
                  </a:extLst>
                </a:gridCol>
                <a:gridCol w="1647660">
                  <a:extLst>
                    <a:ext uri="{9D8B030D-6E8A-4147-A177-3AD203B41FA5}">
                      <a16:colId xmlns:a16="http://schemas.microsoft.com/office/drawing/2014/main" xmlns="" val="4003277774"/>
                    </a:ext>
                  </a:extLst>
                </a:gridCol>
                <a:gridCol w="1647660">
                  <a:extLst>
                    <a:ext uri="{9D8B030D-6E8A-4147-A177-3AD203B41FA5}">
                      <a16:colId xmlns:a16="http://schemas.microsoft.com/office/drawing/2014/main" xmlns="" val="2981213171"/>
                    </a:ext>
                  </a:extLst>
                </a:gridCol>
                <a:gridCol w="1647660">
                  <a:extLst>
                    <a:ext uri="{9D8B030D-6E8A-4147-A177-3AD203B41FA5}">
                      <a16:colId xmlns:a16="http://schemas.microsoft.com/office/drawing/2014/main" xmlns="" val="3518467462"/>
                    </a:ext>
                  </a:extLst>
                </a:gridCol>
              </a:tblGrid>
              <a:tr h="360606">
                <a:tc>
                  <a:txBody>
                    <a:bodyPr/>
                    <a:lstStyle/>
                    <a:p>
                      <a:pPr>
                        <a:spcAft>
                          <a:spcPts val="0"/>
                        </a:spcAft>
                      </a:pPr>
                      <a:r>
                        <a:rPr lang="en-IN" sz="1400">
                          <a:effectLst/>
                          <a:latin typeface="Times New Roman" panose="02020603050405020304" pitchFamily="18" charset="0"/>
                          <a:cs typeface="Times New Roman" panose="02020603050405020304" pitchFamily="18" charset="0"/>
                        </a:rPr>
                        <a:t>FIELD_NAME </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spcAft>
                          <a:spcPts val="0"/>
                        </a:spcAft>
                      </a:pPr>
                      <a:r>
                        <a:rPr lang="en-IN" sz="1400">
                          <a:effectLst/>
                          <a:latin typeface="Times New Roman" panose="02020603050405020304" pitchFamily="18" charset="0"/>
                          <a:cs typeface="Times New Roman" panose="02020603050405020304" pitchFamily="18" charset="0"/>
                        </a:rPr>
                        <a:t>DATATYPE </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spcAft>
                          <a:spcPts val="0"/>
                        </a:spcAft>
                      </a:pPr>
                      <a:r>
                        <a:rPr lang="en-IN" sz="1400">
                          <a:effectLst/>
                          <a:latin typeface="Times New Roman" panose="02020603050405020304" pitchFamily="18" charset="0"/>
                          <a:cs typeface="Times New Roman" panose="02020603050405020304" pitchFamily="18" charset="0"/>
                        </a:rPr>
                        <a:t>SIZE </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spcAft>
                          <a:spcPts val="0"/>
                        </a:spcAft>
                      </a:pPr>
                      <a:r>
                        <a:rPr lang="en-IN" sz="1400">
                          <a:effectLst/>
                          <a:latin typeface="Times New Roman" panose="02020603050405020304" pitchFamily="18" charset="0"/>
                          <a:cs typeface="Times New Roman" panose="02020603050405020304" pitchFamily="18" charset="0"/>
                        </a:rPr>
                        <a:t>CONSTRAINTS </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980808740"/>
                  </a:ext>
                </a:extLst>
              </a:tr>
              <a:tr h="360606">
                <a:tc>
                  <a:txBody>
                    <a:bodyPr/>
                    <a:lstStyle/>
                    <a:p>
                      <a:pPr>
                        <a:spcAft>
                          <a:spcPts val="0"/>
                        </a:spcAft>
                      </a:pPr>
                      <a:r>
                        <a:rPr lang="en-IN" sz="1400">
                          <a:effectLst/>
                          <a:latin typeface="Times New Roman" panose="02020603050405020304" pitchFamily="18" charset="0"/>
                          <a:cs typeface="Times New Roman" panose="02020603050405020304" pitchFamily="18" charset="0"/>
                        </a:rPr>
                        <a:t>ID </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spcAft>
                          <a:spcPts val="0"/>
                        </a:spcAft>
                      </a:pPr>
                      <a:r>
                        <a:rPr lang="en-IN" sz="1400">
                          <a:effectLst/>
                          <a:latin typeface="Times New Roman" panose="02020603050405020304" pitchFamily="18" charset="0"/>
                          <a:cs typeface="Times New Roman" panose="02020603050405020304" pitchFamily="18" charset="0"/>
                        </a:rPr>
                        <a:t>String</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255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Primary key</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1851386790"/>
                  </a:ext>
                </a:extLst>
              </a:tr>
              <a:tr h="360606">
                <a:tc>
                  <a:txBody>
                    <a:bodyPr/>
                    <a:lstStyle/>
                    <a:p>
                      <a:pPr>
                        <a:spcAft>
                          <a:spcPts val="0"/>
                        </a:spcAft>
                      </a:pPr>
                      <a:r>
                        <a:rPr lang="en-IN" sz="1400">
                          <a:effectLst/>
                          <a:latin typeface="Times New Roman" panose="02020603050405020304" pitchFamily="18" charset="0"/>
                          <a:cs typeface="Times New Roman" panose="02020603050405020304" pitchFamily="18" charset="0"/>
                        </a:rPr>
                        <a:t>NAME </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String</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255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Not null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535367824"/>
                  </a:ext>
                </a:extLst>
              </a:tr>
              <a:tr h="360606">
                <a:tc>
                  <a:txBody>
                    <a:bodyPr/>
                    <a:lstStyle/>
                    <a:p>
                      <a:pPr>
                        <a:spcAft>
                          <a:spcPts val="0"/>
                        </a:spcAft>
                      </a:pPr>
                      <a:r>
                        <a:rPr lang="en-IN" sz="1400">
                          <a:effectLst/>
                          <a:latin typeface="Times New Roman" panose="02020603050405020304" pitchFamily="18" charset="0"/>
                          <a:cs typeface="Times New Roman" panose="02020603050405020304" pitchFamily="18" charset="0"/>
                        </a:rPr>
                        <a:t>MAXCOUNT</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Number</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250</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Not null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3679279088"/>
                  </a:ext>
                </a:extLst>
              </a:tr>
              <a:tr h="539366">
                <a:tc>
                  <a:txBody>
                    <a:bodyPr/>
                    <a:lstStyle/>
                    <a:p>
                      <a:pPr>
                        <a:spcAft>
                          <a:spcPts val="0"/>
                        </a:spcAft>
                      </a:pPr>
                      <a:r>
                        <a:rPr lang="en-IN" sz="1400">
                          <a:effectLst/>
                          <a:latin typeface="Times New Roman" panose="02020603050405020304" pitchFamily="18" charset="0"/>
                          <a:cs typeface="Times New Roman" panose="02020603050405020304" pitchFamily="18" charset="0"/>
                        </a:rPr>
                        <a:t>PHONE NUMBER</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dirty="0">
                          <a:effectLst/>
                          <a:latin typeface="Times New Roman" panose="02020603050405020304" pitchFamily="18" charset="0"/>
                          <a:cs typeface="Times New Roman" panose="02020603050405020304" pitchFamily="18" charset="0"/>
                        </a:rPr>
                        <a:t>Number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250</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Not null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2128339192"/>
                  </a:ext>
                </a:extLst>
              </a:tr>
              <a:tr h="373109">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RENT PER DAY</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Number</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250</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Not null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492129358"/>
                  </a:ext>
                </a:extLst>
              </a:tr>
              <a:tr h="373109">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IMGURLS[ ]</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String</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255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Not null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140342968"/>
                  </a:ext>
                </a:extLst>
              </a:tr>
              <a:tr h="564372">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CURRENT BOOKING</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Array</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255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1201771928"/>
                  </a:ext>
                </a:extLst>
              </a:tr>
              <a:tr h="373109">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TYPE</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String</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255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Not null</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2092277098"/>
                  </a:ext>
                </a:extLst>
              </a:tr>
              <a:tr h="373109">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DESCRIPTION</a:t>
                      </a:r>
                    </a:p>
                    <a:p>
                      <a:pPr>
                        <a:lnSpc>
                          <a:spcPct val="107000"/>
                        </a:lnSpc>
                        <a:spcAft>
                          <a:spcPts val="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String</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a:effectLst/>
                          <a:latin typeface="Times New Roman" panose="02020603050405020304" pitchFamily="18" charset="0"/>
                          <a:cs typeface="Times New Roman" panose="02020603050405020304" pitchFamily="18" charset="0"/>
                        </a:rPr>
                        <a:t>255</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tc>
                  <a:txBody>
                    <a:bodyPr/>
                    <a:lstStyle/>
                    <a:p>
                      <a:pPr>
                        <a:lnSpc>
                          <a:spcPct val="107000"/>
                        </a:lnSpc>
                        <a:spcAft>
                          <a:spcPts val="0"/>
                        </a:spcAft>
                      </a:pPr>
                      <a:r>
                        <a:rPr lang="en-IN" sz="1400" dirty="0">
                          <a:effectLst/>
                          <a:latin typeface="Times New Roman" panose="02020603050405020304" pitchFamily="18" charset="0"/>
                          <a:cs typeface="Times New Roman" panose="02020603050405020304" pitchFamily="18" charset="0"/>
                        </a:rPr>
                        <a:t>Not null</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59" marR="57459" marT="0" marB="0"/>
                </a:tc>
                <a:extLst>
                  <a:ext uri="{0D108BD9-81ED-4DB2-BD59-A6C34878D82A}">
                    <a16:rowId xmlns:a16="http://schemas.microsoft.com/office/drawing/2014/main" xmlns="" val="401851912"/>
                  </a:ext>
                </a:extLst>
              </a:tr>
            </a:tbl>
          </a:graphicData>
        </a:graphic>
      </p:graphicFrame>
    </p:spTree>
    <p:extLst>
      <p:ext uri="{BB962C8B-B14F-4D97-AF65-F5344CB8AC3E}">
        <p14:creationId xmlns:p14="http://schemas.microsoft.com/office/powerpoint/2010/main" val="2043471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47DBF9-7277-461B-9A86-1860E74AC8AE}"/>
              </a:ext>
            </a:extLst>
          </p:cNvPr>
          <p:cNvSpPr>
            <a:spLocks noGrp="1"/>
          </p:cNvSpPr>
          <p:nvPr>
            <p:ph type="title"/>
          </p:nvPr>
        </p:nvSpPr>
        <p:spPr>
          <a:xfrm>
            <a:off x="838200" y="847291"/>
            <a:ext cx="10515600" cy="583800"/>
          </a:xfrm>
        </p:spPr>
        <p:txBody>
          <a:bodyPr/>
          <a:lstStyle/>
          <a:p>
            <a:pPr marL="342900" indent="-342900">
              <a:buFont typeface="Wingdings" panose="05000000000000000000" pitchFamily="2" charset="2"/>
              <a:buChar char="Ø"/>
            </a:pPr>
            <a:r>
              <a:rPr lang="en-US" dirty="0">
                <a:solidFill>
                  <a:schemeClr val="accent4">
                    <a:lumMod val="50000"/>
                  </a:schemeClr>
                </a:solidFill>
                <a:latin typeface="Times New Roman" panose="02020603050405020304" pitchFamily="18" charset="0"/>
                <a:ea typeface="Times New Roman" panose="02020603050405020304" pitchFamily="18" charset="0"/>
              </a:rPr>
              <a:t>Table Name: </a:t>
            </a:r>
            <a:r>
              <a:rPr lang="en-US" sz="2000" dirty="0">
                <a:solidFill>
                  <a:schemeClr val="accent4">
                    <a:lumMod val="50000"/>
                  </a:schemeClr>
                </a:solidFill>
                <a:latin typeface="Times New Roman" panose="02020603050405020304" pitchFamily="18" charset="0"/>
                <a:ea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rPr>
              <a:t>Bookings</a:t>
            </a:r>
            <a:r>
              <a:rPr lang="en-IN" sz="1400" dirty="0">
                <a:latin typeface="Times New Roman" panose="02020603050405020304" pitchFamily="18" charset="0"/>
                <a:ea typeface="Times New Roman" panose="02020603050405020304" pitchFamily="18" charset="0"/>
              </a:rPr>
              <a:t/>
            </a:r>
            <a:br>
              <a:rPr lang="en-IN" sz="1400" dirty="0">
                <a:latin typeface="Times New Roman" panose="02020603050405020304" pitchFamily="18" charset="0"/>
                <a:ea typeface="Times New Roman" panose="02020603050405020304" pitchFamily="18" charset="0"/>
              </a:rPr>
            </a:br>
            <a:endParaRPr lang="en-IN" dirty="0"/>
          </a:p>
        </p:txBody>
      </p:sp>
      <p:graphicFrame>
        <p:nvGraphicFramePr>
          <p:cNvPr id="4" name="Content Placeholder 3">
            <a:extLst>
              <a:ext uri="{FF2B5EF4-FFF2-40B4-BE49-F238E27FC236}">
                <a16:creationId xmlns:a16="http://schemas.microsoft.com/office/drawing/2014/main" xmlns="" id="{60762F80-2204-45F1-A3F1-B9ED291E58DB}"/>
              </a:ext>
            </a:extLst>
          </p:cNvPr>
          <p:cNvGraphicFramePr>
            <a:graphicFrameLocks noGrp="1"/>
          </p:cNvGraphicFramePr>
          <p:nvPr>
            <p:ph sz="quarter" idx="10"/>
            <p:extLst>
              <p:ext uri="{D42A27DB-BD31-4B8C-83A1-F6EECF244321}">
                <p14:modId xmlns:p14="http://schemas.microsoft.com/office/powerpoint/2010/main" val="961199780"/>
              </p:ext>
            </p:extLst>
          </p:nvPr>
        </p:nvGraphicFramePr>
        <p:xfrm>
          <a:off x="2794000" y="1431091"/>
          <a:ext cx="6604000" cy="4956953"/>
        </p:xfrm>
        <a:graphic>
          <a:graphicData uri="http://schemas.openxmlformats.org/drawingml/2006/table">
            <a:tbl>
              <a:tblPr firstRow="1" firstCol="1" bandRow="1">
                <a:tableStyleId>{5C22544A-7EE6-4342-B048-85BDC9FD1C3A}</a:tableStyleId>
              </a:tblPr>
              <a:tblGrid>
                <a:gridCol w="1651000">
                  <a:extLst>
                    <a:ext uri="{9D8B030D-6E8A-4147-A177-3AD203B41FA5}">
                      <a16:colId xmlns:a16="http://schemas.microsoft.com/office/drawing/2014/main" xmlns="" val="1683473862"/>
                    </a:ext>
                  </a:extLst>
                </a:gridCol>
                <a:gridCol w="1651000">
                  <a:extLst>
                    <a:ext uri="{9D8B030D-6E8A-4147-A177-3AD203B41FA5}">
                      <a16:colId xmlns:a16="http://schemas.microsoft.com/office/drawing/2014/main" xmlns="" val="3362087038"/>
                    </a:ext>
                  </a:extLst>
                </a:gridCol>
                <a:gridCol w="1651000">
                  <a:extLst>
                    <a:ext uri="{9D8B030D-6E8A-4147-A177-3AD203B41FA5}">
                      <a16:colId xmlns:a16="http://schemas.microsoft.com/office/drawing/2014/main" xmlns="" val="570495188"/>
                    </a:ext>
                  </a:extLst>
                </a:gridCol>
                <a:gridCol w="1651000">
                  <a:extLst>
                    <a:ext uri="{9D8B030D-6E8A-4147-A177-3AD203B41FA5}">
                      <a16:colId xmlns:a16="http://schemas.microsoft.com/office/drawing/2014/main" xmlns="" val="288688767"/>
                    </a:ext>
                  </a:extLst>
                </a:gridCol>
              </a:tblGrid>
              <a:tr h="387163">
                <a:tc>
                  <a:txBody>
                    <a:bodyPr/>
                    <a:lstStyle/>
                    <a:p>
                      <a:pPr>
                        <a:spcAft>
                          <a:spcPts val="0"/>
                        </a:spcAft>
                      </a:pPr>
                      <a:r>
                        <a:rPr lang="en-IN" sz="1300">
                          <a:effectLst/>
                          <a:latin typeface="Times New Roman" panose="02020603050405020304" pitchFamily="18" charset="0"/>
                          <a:cs typeface="Times New Roman" panose="02020603050405020304" pitchFamily="18" charset="0"/>
                        </a:rPr>
                        <a:t>FIELD_NAME </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spcAft>
                          <a:spcPts val="0"/>
                        </a:spcAft>
                      </a:pPr>
                      <a:r>
                        <a:rPr lang="en-IN" sz="1300">
                          <a:effectLst/>
                          <a:latin typeface="Times New Roman" panose="02020603050405020304" pitchFamily="18" charset="0"/>
                          <a:cs typeface="Times New Roman" panose="02020603050405020304" pitchFamily="18" charset="0"/>
                        </a:rPr>
                        <a:t>DATATYPE </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spcAft>
                          <a:spcPts val="0"/>
                        </a:spcAft>
                      </a:pPr>
                      <a:r>
                        <a:rPr lang="en-IN" sz="1300">
                          <a:effectLst/>
                          <a:latin typeface="Times New Roman" panose="02020603050405020304" pitchFamily="18" charset="0"/>
                          <a:cs typeface="Times New Roman" panose="02020603050405020304" pitchFamily="18" charset="0"/>
                        </a:rPr>
                        <a:t>SIZE </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spcAft>
                          <a:spcPts val="0"/>
                        </a:spcAft>
                      </a:pPr>
                      <a:r>
                        <a:rPr lang="en-IN" sz="1300">
                          <a:effectLst/>
                          <a:latin typeface="Times New Roman" panose="02020603050405020304" pitchFamily="18" charset="0"/>
                          <a:cs typeface="Times New Roman" panose="02020603050405020304" pitchFamily="18" charset="0"/>
                        </a:rPr>
                        <a:t>CONSTRAINTS </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740497905"/>
                  </a:ext>
                </a:extLst>
              </a:tr>
              <a:tr h="387163">
                <a:tc>
                  <a:txBody>
                    <a:bodyPr/>
                    <a:lstStyle/>
                    <a:p>
                      <a:pPr>
                        <a:spcAft>
                          <a:spcPts val="0"/>
                        </a:spcAft>
                      </a:pPr>
                      <a:r>
                        <a:rPr lang="en-IN" sz="1300">
                          <a:effectLst/>
                          <a:latin typeface="Times New Roman" panose="02020603050405020304" pitchFamily="18" charset="0"/>
                          <a:cs typeface="Times New Roman" panose="02020603050405020304" pitchFamily="18" charset="0"/>
                        </a:rPr>
                        <a:t>ID </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spcAft>
                          <a:spcPts val="0"/>
                        </a:spcAft>
                      </a:pPr>
                      <a:r>
                        <a:rPr lang="en-IN" sz="1300">
                          <a:effectLst/>
                          <a:latin typeface="Times New Roman" panose="02020603050405020304" pitchFamily="18" charset="0"/>
                          <a:cs typeface="Times New Roman" panose="02020603050405020304" pitchFamily="18" charset="0"/>
                        </a:rPr>
                        <a:t>String</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Primary key</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467824139"/>
                  </a:ext>
                </a:extLst>
              </a:tr>
              <a:tr h="387163">
                <a:tc>
                  <a:txBody>
                    <a:bodyPr/>
                    <a:lstStyle/>
                    <a:p>
                      <a:pPr>
                        <a:spcAft>
                          <a:spcPts val="0"/>
                        </a:spcAft>
                      </a:pPr>
                      <a:r>
                        <a:rPr lang="en-IN" sz="1300">
                          <a:effectLst/>
                          <a:latin typeface="Times New Roman" panose="02020603050405020304" pitchFamily="18" charset="0"/>
                          <a:cs typeface="Times New Roman" panose="02020603050405020304" pitchFamily="18" charset="0"/>
                        </a:rPr>
                        <a:t>ROOM</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String</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Not null</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209663358"/>
                  </a:ext>
                </a:extLst>
              </a:tr>
              <a:tr h="387163">
                <a:tc>
                  <a:txBody>
                    <a:bodyPr/>
                    <a:lstStyle/>
                    <a:p>
                      <a:pPr>
                        <a:spcAft>
                          <a:spcPts val="0"/>
                        </a:spcAft>
                      </a:pPr>
                      <a:r>
                        <a:rPr lang="en-IN" sz="1300">
                          <a:effectLst/>
                          <a:latin typeface="Times New Roman" panose="02020603050405020304" pitchFamily="18" charset="0"/>
                          <a:cs typeface="Times New Roman" panose="02020603050405020304" pitchFamily="18" charset="0"/>
                        </a:rPr>
                        <a:t>ROOM ID</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String</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Not null</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1684774317"/>
                  </a:ext>
                </a:extLst>
              </a:tr>
              <a:tr h="387163">
                <a:tc>
                  <a:txBody>
                    <a:bodyPr/>
                    <a:lstStyle/>
                    <a:p>
                      <a:pPr>
                        <a:spcAft>
                          <a:spcPts val="0"/>
                        </a:spcAft>
                      </a:pPr>
                      <a:r>
                        <a:rPr lang="en-IN" sz="1300">
                          <a:effectLst/>
                          <a:latin typeface="Times New Roman" panose="02020603050405020304" pitchFamily="18" charset="0"/>
                          <a:cs typeface="Times New Roman" panose="02020603050405020304" pitchFamily="18" charset="0"/>
                        </a:rPr>
                        <a:t>USERID</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String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Not null</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895843177"/>
                  </a:ext>
                </a:extLst>
              </a:tr>
              <a:tr h="400539">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FROM DATE</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String</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Not null</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2986925514"/>
                  </a:ext>
                </a:extLst>
              </a:tr>
              <a:tr h="400539">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TO DATE</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String</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Not null</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1426389519"/>
                  </a:ext>
                </a:extLst>
              </a:tr>
              <a:tr h="605417">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TOTAL AMOUNT</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Number</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Not null</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2504105678"/>
                  </a:ext>
                </a:extLst>
              </a:tr>
              <a:tr h="400539">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TOTAL DAYS</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Number</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Not null</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2572397143"/>
                  </a:ext>
                </a:extLst>
              </a:tr>
              <a:tr h="605417">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TRANSACTION ID</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String</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Not null</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994891030"/>
                  </a:ext>
                </a:extLst>
              </a:tr>
              <a:tr h="400539">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STATUS</a:t>
                      </a:r>
                    </a:p>
                    <a:p>
                      <a:pPr>
                        <a:lnSpc>
                          <a:spcPct val="107000"/>
                        </a:lnSpc>
                        <a:spcAft>
                          <a:spcPts val="0"/>
                        </a:spcAft>
                      </a:pPr>
                      <a:r>
                        <a:rPr lang="en-IN" sz="1300">
                          <a:effectLst/>
                          <a:latin typeface="Times New Roman" panose="02020603050405020304" pitchFamily="18" charset="0"/>
                          <a:cs typeface="Times New Roman" panose="02020603050405020304" pitchFamily="18" charset="0"/>
                        </a:rPr>
                        <a:t> </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String</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a:effectLst/>
                          <a:latin typeface="Times New Roman" panose="02020603050405020304" pitchFamily="18" charset="0"/>
                          <a:cs typeface="Times New Roman" panose="02020603050405020304" pitchFamily="18" charset="0"/>
                        </a:rPr>
                        <a:t>255</a:t>
                      </a:r>
                      <a:endParaRPr lang="en-IN"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tc>
                  <a:txBody>
                    <a:bodyPr/>
                    <a:lstStyle/>
                    <a:p>
                      <a:pPr>
                        <a:lnSpc>
                          <a:spcPct val="107000"/>
                        </a:lnSpc>
                        <a:spcAft>
                          <a:spcPts val="0"/>
                        </a:spcAft>
                      </a:pPr>
                      <a:r>
                        <a:rPr lang="en-IN" sz="1300" dirty="0">
                          <a:effectLst/>
                          <a:latin typeface="Times New Roman" panose="02020603050405020304" pitchFamily="18" charset="0"/>
                          <a:cs typeface="Times New Roman" panose="02020603050405020304" pitchFamily="18" charset="0"/>
                        </a:rPr>
                        <a:t>Not null</a:t>
                      </a: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790" marR="63790" marT="0" marB="0"/>
                </a:tc>
                <a:extLst>
                  <a:ext uri="{0D108BD9-81ED-4DB2-BD59-A6C34878D82A}">
                    <a16:rowId xmlns:a16="http://schemas.microsoft.com/office/drawing/2014/main" xmlns="" val="1313585960"/>
                  </a:ext>
                </a:extLst>
              </a:tr>
            </a:tbl>
          </a:graphicData>
        </a:graphic>
      </p:graphicFrame>
    </p:spTree>
    <p:extLst>
      <p:ext uri="{BB962C8B-B14F-4D97-AF65-F5344CB8AC3E}">
        <p14:creationId xmlns:p14="http://schemas.microsoft.com/office/powerpoint/2010/main" val="2232292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A1D3BB-2A7A-46F7-B4FA-FAEF3E09E2DB}"/>
              </a:ext>
            </a:extLst>
          </p:cNvPr>
          <p:cNvSpPr>
            <a:spLocks noGrp="1"/>
          </p:cNvSpPr>
          <p:nvPr>
            <p:ph type="title"/>
          </p:nvPr>
        </p:nvSpPr>
        <p:spPr/>
        <p:txBody>
          <a:bodyPr/>
          <a:lstStyle/>
          <a:p>
            <a:pPr algn="ctr"/>
            <a:r>
              <a:rPr lang="en-US" sz="4000" u="sng" dirty="0">
                <a:solidFill>
                  <a:schemeClr val="accent4">
                    <a:lumMod val="75000"/>
                  </a:schemeClr>
                </a:solidFill>
                <a:latin typeface="Times New Roman" panose="02020603050405020304" pitchFamily="18" charset="0"/>
                <a:cs typeface="Times New Roman" panose="02020603050405020304" pitchFamily="18" charset="0"/>
              </a:rPr>
              <a:t/>
            </a:r>
            <a:br>
              <a:rPr lang="en-US" sz="4000" u="sng" dirty="0">
                <a:solidFill>
                  <a:schemeClr val="accent4">
                    <a:lumMod val="75000"/>
                  </a:schemeClr>
                </a:solidFill>
                <a:latin typeface="Times New Roman" panose="02020603050405020304" pitchFamily="18" charset="0"/>
                <a:cs typeface="Times New Roman" panose="02020603050405020304" pitchFamily="18" charset="0"/>
              </a:rPr>
            </a:br>
            <a:r>
              <a:rPr lang="en-US" sz="4000" u="sng" dirty="0">
                <a:solidFill>
                  <a:schemeClr val="accent4">
                    <a:lumMod val="75000"/>
                  </a:schemeClr>
                </a:solidFill>
                <a:latin typeface="Times New Roman" panose="02020603050405020304" pitchFamily="18" charset="0"/>
                <a:cs typeface="Times New Roman" panose="02020603050405020304" pitchFamily="18" charset="0"/>
              </a:rPr>
              <a:t>DATA FLOW DIAGRAM</a:t>
            </a:r>
            <a:r>
              <a:rPr lang="en-IN" sz="4000" u="sng" dirty="0">
                <a:solidFill>
                  <a:schemeClr val="accent4">
                    <a:lumMod val="75000"/>
                  </a:schemeClr>
                </a:solidFill>
                <a:latin typeface="Times New Roman" panose="02020603050405020304" pitchFamily="18" charset="0"/>
                <a:cs typeface="Times New Roman" panose="02020603050405020304" pitchFamily="18" charset="0"/>
              </a:rPr>
              <a:t/>
            </a:r>
            <a:br>
              <a:rPr lang="en-IN" sz="4000" u="sng" dirty="0">
                <a:solidFill>
                  <a:schemeClr val="accent4">
                    <a:lumMod val="75000"/>
                  </a:schemeClr>
                </a:solidFill>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xmlns="" id="{CF3E7DBD-27BA-4960-93FD-F51C6B775EBA}"/>
              </a:ext>
            </a:extLst>
          </p:cNvPr>
          <p:cNvSpPr>
            <a:spLocks noGrp="1"/>
          </p:cNvSpPr>
          <p:nvPr>
            <p:ph sz="quarter" idx="10"/>
          </p:nvPr>
        </p:nvSpPr>
        <p:spPr/>
        <p:txBody>
          <a:bodyPr/>
          <a:lstStyle/>
          <a:p>
            <a:pPr>
              <a:buClr>
                <a:srgbClr val="292C48"/>
              </a:buClr>
              <a:buFont typeface="Wingdings" panose="05000000000000000000" pitchFamily="2" charset="2"/>
              <a:buChar char="Ø"/>
            </a:pPr>
            <a:r>
              <a:rPr lang="en-US" sz="2000" b="1"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0</a:t>
            </a:r>
            <a:r>
              <a:rPr lang="en-US" sz="2000" b="1" spc="-15"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 </a:t>
            </a:r>
            <a:r>
              <a:rPr lang="en-US" sz="2000" b="1"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level</a:t>
            </a:r>
            <a:r>
              <a:rPr lang="en-US" sz="2000" b="1" spc="-10"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 </a:t>
            </a:r>
            <a:r>
              <a:rPr lang="en-US" sz="2000" b="1" dirty="0">
                <a:latin typeface="Times New Roman" panose="02020603050405020304" pitchFamily="18" charset="0"/>
                <a:ea typeface="Wingdings" panose="05000000000000000000" pitchFamily="2" charset="2"/>
                <a:cs typeface="Wingdings" panose="05000000000000000000" pitchFamily="2" charset="2"/>
              </a:rPr>
              <a:t>–</a:t>
            </a:r>
            <a:r>
              <a:rPr lang="en-US" sz="2000" b="1" spc="-15" dirty="0">
                <a:latin typeface="Times New Roman" panose="02020603050405020304" pitchFamily="18" charset="0"/>
                <a:ea typeface="Wingdings" panose="05000000000000000000" pitchFamily="2" charset="2"/>
                <a:cs typeface="Wingdings" panose="05000000000000000000" pitchFamily="2" charset="2"/>
              </a:rPr>
              <a:t> </a:t>
            </a:r>
            <a:r>
              <a:rPr lang="en-US" sz="2000" b="1" dirty="0">
                <a:latin typeface="Times New Roman" panose="02020603050405020304" pitchFamily="18" charset="0"/>
                <a:ea typeface="Wingdings" panose="05000000000000000000" pitchFamily="2" charset="2"/>
                <a:cs typeface="Wingdings" panose="05000000000000000000" pitchFamily="2" charset="2"/>
              </a:rPr>
              <a:t>Context</a:t>
            </a:r>
            <a:r>
              <a:rPr lang="en-US" sz="2000" b="1" spc="-10" dirty="0">
                <a:latin typeface="Times New Roman" panose="02020603050405020304" pitchFamily="18" charset="0"/>
                <a:ea typeface="Wingdings" panose="05000000000000000000" pitchFamily="2" charset="2"/>
                <a:cs typeface="Wingdings" panose="05000000000000000000" pitchFamily="2" charset="2"/>
              </a:rPr>
              <a:t> level</a:t>
            </a:r>
            <a:endParaRPr lang="en-IN" sz="2000" dirty="0">
              <a:latin typeface="Times New Roman" panose="02020603050405020304" pitchFamily="18" charset="0"/>
              <a:ea typeface="Wingdings" panose="05000000000000000000" pitchFamily="2" charset="2"/>
              <a:cs typeface="Wingdings" panose="05000000000000000000" pitchFamily="2" charset="2"/>
            </a:endParaRPr>
          </a:p>
          <a:p>
            <a:pPr marL="45720" indent="0">
              <a:buNone/>
            </a:pPr>
            <a:endParaRPr lang="en-IN" dirty="0"/>
          </a:p>
        </p:txBody>
      </p:sp>
      <p:pic>
        <p:nvPicPr>
          <p:cNvPr id="6" name="Picture 5">
            <a:extLst>
              <a:ext uri="{FF2B5EF4-FFF2-40B4-BE49-F238E27FC236}">
                <a16:creationId xmlns:a16="http://schemas.microsoft.com/office/drawing/2014/main" xmlns="" id="{D90C6149-4EA4-4959-BEE8-2E3F40654096}"/>
              </a:ext>
            </a:extLst>
          </p:cNvPr>
          <p:cNvPicPr>
            <a:picLocks noChangeAspect="1"/>
          </p:cNvPicPr>
          <p:nvPr/>
        </p:nvPicPr>
        <p:blipFill>
          <a:blip r:embed="rId2"/>
          <a:stretch>
            <a:fillRect/>
          </a:stretch>
        </p:blipFill>
        <p:spPr>
          <a:xfrm>
            <a:off x="1790099" y="2028629"/>
            <a:ext cx="8611802" cy="2800741"/>
          </a:xfrm>
          <a:prstGeom prst="rect">
            <a:avLst/>
          </a:prstGeom>
        </p:spPr>
      </p:pic>
    </p:spTree>
    <p:extLst>
      <p:ext uri="{BB962C8B-B14F-4D97-AF65-F5344CB8AC3E}">
        <p14:creationId xmlns:p14="http://schemas.microsoft.com/office/powerpoint/2010/main" val="27070215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878E65-9F1B-44A8-AB00-69C415F99DB8}"/>
              </a:ext>
            </a:extLst>
          </p:cNvPr>
          <p:cNvSpPr>
            <a:spLocks noGrp="1"/>
          </p:cNvSpPr>
          <p:nvPr>
            <p:ph type="title"/>
          </p:nvPr>
        </p:nvSpPr>
        <p:spPr>
          <a:xfrm>
            <a:off x="829456" y="865764"/>
            <a:ext cx="10515600" cy="583800"/>
          </a:xfrm>
        </p:spPr>
        <p:txBody>
          <a:bodyPr/>
          <a:lstStyle/>
          <a:p>
            <a:pPr marL="342900" indent="-342900">
              <a:buFont typeface="Wingdings" panose="05000000000000000000" pitchFamily="2" charset="2"/>
              <a:buChar char="Ø"/>
            </a:pPr>
            <a:r>
              <a:rPr lang="en-US" spc="-15"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1 </a:t>
            </a:r>
            <a:r>
              <a:rPr lang="en-US"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level</a:t>
            </a:r>
            <a:r>
              <a:rPr lang="en-US" spc="-10"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 </a:t>
            </a:r>
            <a:r>
              <a:rPr lang="en-US" dirty="0">
                <a:latin typeface="Times New Roman" panose="02020603050405020304" pitchFamily="18" charset="0"/>
                <a:ea typeface="Wingdings" panose="05000000000000000000" pitchFamily="2" charset="2"/>
                <a:cs typeface="Wingdings" panose="05000000000000000000" pitchFamily="2" charset="2"/>
              </a:rPr>
              <a:t>–</a:t>
            </a:r>
            <a:r>
              <a:rPr lang="en-US" spc="-15" dirty="0">
                <a:latin typeface="Times New Roman" panose="02020603050405020304" pitchFamily="18" charset="0"/>
                <a:ea typeface="Wingdings" panose="05000000000000000000" pitchFamily="2" charset="2"/>
                <a:cs typeface="Wingdings" panose="05000000000000000000" pitchFamily="2" charset="2"/>
              </a:rPr>
              <a:t> User</a:t>
            </a:r>
            <a:r>
              <a:rPr lang="en-IN" dirty="0">
                <a:latin typeface="Times New Roman" panose="02020603050405020304" pitchFamily="18" charset="0"/>
                <a:ea typeface="Wingdings" panose="05000000000000000000" pitchFamily="2" charset="2"/>
                <a:cs typeface="Wingdings" panose="05000000000000000000" pitchFamily="2" charset="2"/>
              </a:rPr>
              <a:t/>
            </a:r>
            <a:br>
              <a:rPr lang="en-IN" dirty="0">
                <a:latin typeface="Times New Roman" panose="02020603050405020304" pitchFamily="18" charset="0"/>
                <a:ea typeface="Wingdings" panose="05000000000000000000" pitchFamily="2" charset="2"/>
                <a:cs typeface="Wingdings" panose="05000000000000000000" pitchFamily="2" charset="2"/>
              </a:rPr>
            </a:br>
            <a:endParaRPr lang="en-IN" dirty="0"/>
          </a:p>
        </p:txBody>
      </p:sp>
      <p:pic>
        <p:nvPicPr>
          <p:cNvPr id="5" name="Content Placeholder 4">
            <a:extLst>
              <a:ext uri="{FF2B5EF4-FFF2-40B4-BE49-F238E27FC236}">
                <a16:creationId xmlns:a16="http://schemas.microsoft.com/office/drawing/2014/main" xmlns="" id="{467BC3BA-C720-425F-B3E4-E463513E4E68}"/>
              </a:ext>
            </a:extLst>
          </p:cNvPr>
          <p:cNvPicPr>
            <a:picLocks noGrp="1" noChangeAspect="1"/>
          </p:cNvPicPr>
          <p:nvPr>
            <p:ph sz="quarter" idx="10"/>
          </p:nvPr>
        </p:nvPicPr>
        <p:blipFill>
          <a:blip r:embed="rId2"/>
          <a:stretch>
            <a:fillRect/>
          </a:stretch>
        </p:blipFill>
        <p:spPr>
          <a:xfrm>
            <a:off x="2817093" y="1293090"/>
            <a:ext cx="6243780" cy="5043053"/>
          </a:xfrm>
        </p:spPr>
      </p:pic>
    </p:spTree>
    <p:extLst>
      <p:ext uri="{BB962C8B-B14F-4D97-AF65-F5344CB8AC3E}">
        <p14:creationId xmlns:p14="http://schemas.microsoft.com/office/powerpoint/2010/main" val="10873162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85BB0-99F8-4200-840E-7CA1E6434426}"/>
              </a:ext>
            </a:extLst>
          </p:cNvPr>
          <p:cNvSpPr>
            <a:spLocks noGrp="1"/>
          </p:cNvSpPr>
          <p:nvPr>
            <p:ph type="title"/>
          </p:nvPr>
        </p:nvSpPr>
        <p:spPr/>
        <p:txBody>
          <a:bodyPr/>
          <a:lstStyle/>
          <a:p>
            <a:pPr marL="342900" indent="-342900">
              <a:buFont typeface="Wingdings" panose="05000000000000000000" pitchFamily="2" charset="2"/>
              <a:buChar char="Ø"/>
            </a:pPr>
            <a:r>
              <a:rPr lang="en-US" spc="-15"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1 </a:t>
            </a:r>
            <a:r>
              <a:rPr lang="en-US"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level</a:t>
            </a:r>
            <a:r>
              <a:rPr lang="en-US" spc="-10" dirty="0">
                <a:solidFill>
                  <a:schemeClr val="accent4">
                    <a:lumMod val="50000"/>
                  </a:schemeClr>
                </a:solidFill>
                <a:latin typeface="Times New Roman" panose="02020603050405020304" pitchFamily="18" charset="0"/>
                <a:ea typeface="Wingdings" panose="05000000000000000000" pitchFamily="2" charset="2"/>
                <a:cs typeface="Wingdings" panose="05000000000000000000" pitchFamily="2" charset="2"/>
              </a:rPr>
              <a:t> </a:t>
            </a:r>
            <a:r>
              <a:rPr lang="en-US" dirty="0">
                <a:latin typeface="Times New Roman" panose="02020603050405020304" pitchFamily="18" charset="0"/>
                <a:ea typeface="Wingdings" panose="05000000000000000000" pitchFamily="2" charset="2"/>
                <a:cs typeface="Wingdings" panose="05000000000000000000" pitchFamily="2" charset="2"/>
              </a:rPr>
              <a:t>–</a:t>
            </a:r>
            <a:r>
              <a:rPr lang="en-US" spc="-15" dirty="0">
                <a:latin typeface="Times New Roman" panose="02020603050405020304" pitchFamily="18" charset="0"/>
                <a:ea typeface="Wingdings" panose="05000000000000000000" pitchFamily="2" charset="2"/>
                <a:cs typeface="Wingdings" panose="05000000000000000000" pitchFamily="2" charset="2"/>
              </a:rPr>
              <a:t> Admin</a:t>
            </a:r>
            <a:endParaRPr lang="en-IN" dirty="0"/>
          </a:p>
        </p:txBody>
      </p:sp>
      <p:pic>
        <p:nvPicPr>
          <p:cNvPr id="5" name="Content Placeholder 4">
            <a:extLst>
              <a:ext uri="{FF2B5EF4-FFF2-40B4-BE49-F238E27FC236}">
                <a16:creationId xmlns:a16="http://schemas.microsoft.com/office/drawing/2014/main" xmlns="" id="{4F051208-CB0F-4710-93E0-27FAF3921DDD}"/>
              </a:ext>
            </a:extLst>
          </p:cNvPr>
          <p:cNvPicPr>
            <a:picLocks noGrp="1" noChangeAspect="1"/>
          </p:cNvPicPr>
          <p:nvPr>
            <p:ph sz="quarter" idx="10"/>
          </p:nvPr>
        </p:nvPicPr>
        <p:blipFill>
          <a:blip r:embed="rId2"/>
          <a:stretch>
            <a:fillRect/>
          </a:stretch>
        </p:blipFill>
        <p:spPr>
          <a:xfrm>
            <a:off x="3108037" y="1302181"/>
            <a:ext cx="5975926" cy="5070909"/>
          </a:xfrm>
        </p:spPr>
      </p:pic>
    </p:spTree>
    <p:extLst>
      <p:ext uri="{BB962C8B-B14F-4D97-AF65-F5344CB8AC3E}">
        <p14:creationId xmlns:p14="http://schemas.microsoft.com/office/powerpoint/2010/main" val="973783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BBBE5A3-5CCB-4E56-9461-E903DD1ACAC0}"/>
              </a:ext>
            </a:extLst>
          </p:cNvPr>
          <p:cNvSpPr txBox="1">
            <a:spLocks noGrp="1"/>
          </p:cNvSpPr>
          <p:nvPr>
            <p:ph type="title"/>
          </p:nvPr>
        </p:nvSpPr>
        <p:spPr>
          <a:xfrm>
            <a:off x="838200" y="681038"/>
            <a:ext cx="10515600" cy="584200"/>
          </a:xfrm>
          <a:prstGeom prst="rect">
            <a:avLst/>
          </a:prstGeom>
          <a:noFill/>
        </p:spPr>
        <p:txBody>
          <a:bodyPr wrap="square">
            <a:spAutoFit/>
          </a:bodyPr>
          <a:lstStyle/>
          <a:p>
            <a:pPr algn="ctr"/>
            <a:r>
              <a:rPr lang="en-US" sz="4000" b="1" u="sng" dirty="0">
                <a:solidFill>
                  <a:schemeClr val="accent4">
                    <a:lumMod val="75000"/>
                  </a:schemeClr>
                </a:solidFill>
                <a:latin typeface="Times New Roman" panose="02020603050405020304" pitchFamily="18" charset="0"/>
                <a:cs typeface="Times New Roman" panose="02020603050405020304" pitchFamily="18" charset="0"/>
              </a:rPr>
              <a:t>PROCESS  SPECIFICATION</a:t>
            </a:r>
            <a:endParaRPr lang="en-IN" sz="4000" b="1" u="sng"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5" name="object 3">
            <a:extLst>
              <a:ext uri="{FF2B5EF4-FFF2-40B4-BE49-F238E27FC236}">
                <a16:creationId xmlns:a16="http://schemas.microsoft.com/office/drawing/2014/main" xmlns="" id="{FE089097-F32F-42D9-9925-6C4C6B766BA1}"/>
              </a:ext>
            </a:extLst>
          </p:cNvPr>
          <p:cNvSpPr txBox="1">
            <a:spLocks noGrp="1"/>
          </p:cNvSpPr>
          <p:nvPr>
            <p:ph sz="quarter" idx="10"/>
          </p:nvPr>
        </p:nvSpPr>
        <p:spPr>
          <a:xfrm>
            <a:off x="838200" y="1265238"/>
            <a:ext cx="10525125" cy="382156"/>
          </a:xfrm>
          <a:prstGeom prst="rect">
            <a:avLst/>
          </a:prstGeom>
        </p:spPr>
        <p:txBody>
          <a:bodyPr vert="horz" wrap="square" lIns="0" tIns="12700" rIns="0" bIns="0" rtlCol="0">
            <a:spAutoFit/>
          </a:bodyPr>
          <a:lstStyle/>
          <a:p>
            <a:pPr marL="355600" indent="-342900">
              <a:lnSpc>
                <a:spcPct val="100000"/>
              </a:lnSpc>
              <a:spcBef>
                <a:spcPts val="100"/>
              </a:spcBef>
              <a:buClr>
                <a:srgbClr val="292C48"/>
              </a:buClr>
              <a:buFont typeface="Wingdings" panose="05000000000000000000" pitchFamily="2" charset="2"/>
              <a:buChar char="Ø"/>
              <a:tabLst>
                <a:tab pos="354965" algn="l"/>
              </a:tabLst>
            </a:pPr>
            <a:r>
              <a:rPr lang="en-US" sz="2400" b="1" spc="-120" dirty="0">
                <a:solidFill>
                  <a:schemeClr val="accent4">
                    <a:lumMod val="50000"/>
                  </a:schemeClr>
                </a:solidFill>
                <a:latin typeface="Times New Roman"/>
                <a:cs typeface="Times New Roman"/>
              </a:rPr>
              <a:t>Register</a:t>
            </a:r>
            <a:r>
              <a:rPr sz="2400" b="1" spc="-120" dirty="0">
                <a:solidFill>
                  <a:schemeClr val="accent4">
                    <a:lumMod val="50000"/>
                  </a:schemeClr>
                </a:solidFill>
                <a:latin typeface="Times New Roman"/>
                <a:cs typeface="Times New Roman"/>
              </a:rPr>
              <a:t> </a:t>
            </a:r>
            <a:r>
              <a:rPr sz="2400" b="1" spc="-10" dirty="0">
                <a:solidFill>
                  <a:schemeClr val="accent4">
                    <a:lumMod val="50000"/>
                  </a:schemeClr>
                </a:solidFill>
                <a:latin typeface="Times New Roman"/>
                <a:cs typeface="Times New Roman"/>
              </a:rPr>
              <a:t>process</a:t>
            </a:r>
            <a:endParaRPr sz="2400" dirty="0">
              <a:solidFill>
                <a:schemeClr val="accent4">
                  <a:lumMod val="50000"/>
                </a:schemeClr>
              </a:solidFill>
              <a:latin typeface="Times New Roman"/>
              <a:cs typeface="Times New Roman"/>
            </a:endParaRPr>
          </a:p>
        </p:txBody>
      </p:sp>
      <p:pic>
        <p:nvPicPr>
          <p:cNvPr id="7" name="Picture 6">
            <a:extLst>
              <a:ext uri="{FF2B5EF4-FFF2-40B4-BE49-F238E27FC236}">
                <a16:creationId xmlns:a16="http://schemas.microsoft.com/office/drawing/2014/main" xmlns="" id="{D136EE88-FED6-4D0A-BB87-1E667B147CFF}"/>
              </a:ext>
            </a:extLst>
          </p:cNvPr>
          <p:cNvPicPr>
            <a:picLocks noChangeAspect="1"/>
          </p:cNvPicPr>
          <p:nvPr/>
        </p:nvPicPr>
        <p:blipFill>
          <a:blip r:embed="rId2"/>
          <a:stretch>
            <a:fillRect/>
          </a:stretch>
        </p:blipFill>
        <p:spPr>
          <a:xfrm>
            <a:off x="2347389" y="2053794"/>
            <a:ext cx="7497221" cy="4020293"/>
          </a:xfrm>
          <a:prstGeom prst="rect">
            <a:avLst/>
          </a:prstGeom>
        </p:spPr>
      </p:pic>
    </p:spTree>
    <p:extLst>
      <p:ext uri="{BB962C8B-B14F-4D97-AF65-F5344CB8AC3E}">
        <p14:creationId xmlns:p14="http://schemas.microsoft.com/office/powerpoint/2010/main" val="3149720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26B40432-B4E0-4C73-BF11-53E8FDE0051A}"/>
              </a:ext>
            </a:extLst>
          </p:cNvPr>
          <p:cNvPicPr>
            <a:picLocks noGrp="1" noChangeAspect="1"/>
          </p:cNvPicPr>
          <p:nvPr>
            <p:ph sz="quarter" idx="10"/>
          </p:nvPr>
        </p:nvPicPr>
        <p:blipFill>
          <a:blip r:embed="rId2"/>
          <a:stretch>
            <a:fillRect/>
          </a:stretch>
        </p:blipFill>
        <p:spPr>
          <a:xfrm>
            <a:off x="2085415" y="1625308"/>
            <a:ext cx="8021169" cy="4191585"/>
          </a:xfrm>
        </p:spPr>
      </p:pic>
      <p:sp>
        <p:nvSpPr>
          <p:cNvPr id="4" name="object 3">
            <a:extLst>
              <a:ext uri="{FF2B5EF4-FFF2-40B4-BE49-F238E27FC236}">
                <a16:creationId xmlns:a16="http://schemas.microsoft.com/office/drawing/2014/main" xmlns="" id="{78DBA221-5426-464F-962D-30B3B7C61554}"/>
              </a:ext>
            </a:extLst>
          </p:cNvPr>
          <p:cNvSpPr txBox="1">
            <a:spLocks noGrp="1"/>
          </p:cNvSpPr>
          <p:nvPr>
            <p:ph type="title"/>
          </p:nvPr>
        </p:nvSpPr>
        <p:spPr>
          <a:xfrm>
            <a:off x="838200" y="681038"/>
            <a:ext cx="10515600" cy="584200"/>
          </a:xfrm>
          <a:prstGeom prst="rect">
            <a:avLst/>
          </a:prstGeom>
        </p:spPr>
        <p:txBody>
          <a:bodyPr vert="horz" wrap="square" lIns="0" tIns="12700" rIns="0" bIns="0" rtlCol="0">
            <a:spAutoFit/>
          </a:bodyPr>
          <a:lstStyle/>
          <a:p>
            <a:pPr marL="354965" indent="-342265">
              <a:lnSpc>
                <a:spcPct val="100000"/>
              </a:lnSpc>
              <a:spcBef>
                <a:spcPts val="100"/>
              </a:spcBef>
              <a:buFont typeface="Wingdings"/>
              <a:buChar char=""/>
              <a:tabLst>
                <a:tab pos="354965" algn="l"/>
              </a:tabLst>
            </a:pPr>
            <a:r>
              <a:rPr lang="en-US" sz="2400" b="1" spc="-120" dirty="0">
                <a:solidFill>
                  <a:schemeClr val="accent4">
                    <a:lumMod val="50000"/>
                  </a:schemeClr>
                </a:solidFill>
                <a:latin typeface="Times New Roman"/>
                <a:cs typeface="Times New Roman"/>
              </a:rPr>
              <a:t>Login</a:t>
            </a:r>
            <a:r>
              <a:rPr sz="2400" b="1" spc="-120" dirty="0">
                <a:solidFill>
                  <a:schemeClr val="accent4">
                    <a:lumMod val="50000"/>
                  </a:schemeClr>
                </a:solidFill>
                <a:latin typeface="Times New Roman"/>
                <a:cs typeface="Times New Roman"/>
              </a:rPr>
              <a:t> </a:t>
            </a:r>
            <a:r>
              <a:rPr sz="2400" b="1" spc="-10" dirty="0">
                <a:solidFill>
                  <a:schemeClr val="accent4">
                    <a:lumMod val="50000"/>
                  </a:schemeClr>
                </a:solidFill>
                <a:latin typeface="Times New Roman"/>
                <a:cs typeface="Times New Roman"/>
              </a:rPr>
              <a:t>process</a:t>
            </a:r>
            <a:endParaRPr sz="2400" dirty="0">
              <a:solidFill>
                <a:schemeClr val="accent4">
                  <a:lumMod val="50000"/>
                </a:schemeClr>
              </a:solidFill>
              <a:latin typeface="Times New Roman"/>
              <a:cs typeface="Times New Roman"/>
            </a:endParaRPr>
          </a:p>
        </p:txBody>
      </p:sp>
    </p:spTree>
    <p:extLst>
      <p:ext uri="{BB962C8B-B14F-4D97-AF65-F5344CB8AC3E}">
        <p14:creationId xmlns:p14="http://schemas.microsoft.com/office/powerpoint/2010/main" val="36334098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4D03F7AF-15DA-41E7-9EF1-2F4CD0DB785A}"/>
              </a:ext>
            </a:extLst>
          </p:cNvPr>
          <p:cNvPicPr>
            <a:picLocks noGrp="1" noChangeAspect="1"/>
          </p:cNvPicPr>
          <p:nvPr>
            <p:ph sz="quarter" idx="10"/>
          </p:nvPr>
        </p:nvPicPr>
        <p:blipFill>
          <a:blip r:embed="rId2"/>
          <a:stretch>
            <a:fillRect/>
          </a:stretch>
        </p:blipFill>
        <p:spPr>
          <a:xfrm>
            <a:off x="2595419" y="1296304"/>
            <a:ext cx="7315200" cy="5061671"/>
          </a:xfrm>
        </p:spPr>
      </p:pic>
      <p:sp>
        <p:nvSpPr>
          <p:cNvPr id="4" name="Title 3">
            <a:extLst>
              <a:ext uri="{FF2B5EF4-FFF2-40B4-BE49-F238E27FC236}">
                <a16:creationId xmlns:a16="http://schemas.microsoft.com/office/drawing/2014/main" xmlns="" id="{A6693F1C-D4C9-499C-B311-19CE47059824}"/>
              </a:ext>
            </a:extLst>
          </p:cNvPr>
          <p:cNvSpPr txBox="1">
            <a:spLocks noGrp="1"/>
          </p:cNvSpPr>
          <p:nvPr>
            <p:ph type="title"/>
          </p:nvPr>
        </p:nvSpPr>
        <p:spPr>
          <a:xfrm>
            <a:off x="838200" y="649973"/>
            <a:ext cx="10515600" cy="646331"/>
          </a:xfrm>
          <a:prstGeom prst="rect">
            <a:avLst/>
          </a:prstGeom>
          <a:noFill/>
        </p:spPr>
        <p:txBody>
          <a:bodyPr wrap="square">
            <a:spAutoFit/>
          </a:bodyPr>
          <a:lstStyle/>
          <a:p>
            <a:pPr algn="ctr"/>
            <a:r>
              <a:rPr lang="en-IN" sz="4000" b="1" u="sng" spc="-10" dirty="0">
                <a:solidFill>
                  <a:schemeClr val="accent4">
                    <a:lumMod val="75000"/>
                  </a:schemeClr>
                </a:solidFill>
                <a:latin typeface="Times New Roman" panose="02020603050405020304" pitchFamily="18" charset="0"/>
                <a:cs typeface="Times New Roman" panose="02020603050405020304" pitchFamily="18" charset="0"/>
              </a:rPr>
              <a:t>ENTITY-</a:t>
            </a:r>
            <a:r>
              <a:rPr lang="en-IN" sz="4000" b="1" u="sng" dirty="0">
                <a:solidFill>
                  <a:schemeClr val="accent4">
                    <a:lumMod val="75000"/>
                  </a:schemeClr>
                </a:solidFill>
                <a:latin typeface="Times New Roman" panose="02020603050405020304" pitchFamily="18" charset="0"/>
                <a:cs typeface="Times New Roman" panose="02020603050405020304" pitchFamily="18" charset="0"/>
              </a:rPr>
              <a:t>RELATIONSHIP</a:t>
            </a:r>
            <a:r>
              <a:rPr lang="en-IN" sz="4000" b="1" u="sng" spc="20" dirty="0">
                <a:solidFill>
                  <a:schemeClr val="accent4">
                    <a:lumMod val="75000"/>
                  </a:schemeClr>
                </a:solidFill>
                <a:latin typeface="Times New Roman" panose="02020603050405020304" pitchFamily="18" charset="0"/>
                <a:cs typeface="Times New Roman" panose="02020603050405020304" pitchFamily="18" charset="0"/>
              </a:rPr>
              <a:t> </a:t>
            </a:r>
            <a:r>
              <a:rPr lang="en-IN" sz="4000" b="1" u="sng" spc="-10" dirty="0">
                <a:solidFill>
                  <a:schemeClr val="accent4">
                    <a:lumMod val="75000"/>
                  </a:schemeClr>
                </a:solidFill>
                <a:latin typeface="Times New Roman" panose="02020603050405020304" pitchFamily="18" charset="0"/>
                <a:cs typeface="Times New Roman" panose="02020603050405020304" pitchFamily="18" charset="0"/>
              </a:rPr>
              <a:t>DIAGRAM</a:t>
            </a:r>
            <a:endParaRPr lang="en-IN" sz="4000" b="1" u="sng"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6229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38E7260-5422-474C-964B-CAF81E947ED6}"/>
              </a:ext>
            </a:extLst>
          </p:cNvPr>
          <p:cNvSpPr txBox="1">
            <a:spLocks noGrp="1"/>
          </p:cNvSpPr>
          <p:nvPr>
            <p:ph type="title"/>
          </p:nvPr>
        </p:nvSpPr>
        <p:spPr>
          <a:xfrm>
            <a:off x="838200" y="681038"/>
            <a:ext cx="10515600" cy="584200"/>
          </a:xfrm>
          <a:prstGeom prst="rect">
            <a:avLst/>
          </a:prstGeom>
          <a:noFill/>
        </p:spPr>
        <p:txBody>
          <a:bodyPr wrap="square">
            <a:spAutoFit/>
          </a:bodyPr>
          <a:lstStyle/>
          <a:p>
            <a:pPr algn="ctr"/>
            <a:r>
              <a:rPr lang="en-US" sz="4000" b="1" u="sng" dirty="0">
                <a:solidFill>
                  <a:schemeClr val="accent4">
                    <a:lumMod val="75000"/>
                  </a:schemeClr>
                </a:solidFill>
                <a:latin typeface="Times New Roman" panose="02020603050405020304" pitchFamily="18" charset="0"/>
                <a:cs typeface="Times New Roman" panose="02020603050405020304" pitchFamily="18" charset="0"/>
              </a:rPr>
              <a:t>OUTPUT  DESIGN</a:t>
            </a:r>
            <a:endParaRPr lang="en-IN" sz="4000" b="1" u="sng"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xmlns="" id="{5BCFD021-DD5E-4D53-8046-60484DDDE2C2}"/>
              </a:ext>
            </a:extLst>
          </p:cNvPr>
          <p:cNvSpPr txBox="1">
            <a:spLocks noGrp="1"/>
          </p:cNvSpPr>
          <p:nvPr>
            <p:ph sz="quarter" idx="10"/>
          </p:nvPr>
        </p:nvSpPr>
        <p:spPr>
          <a:xfrm>
            <a:off x="838200" y="1265238"/>
            <a:ext cx="10525125" cy="369332"/>
          </a:xfrm>
          <a:prstGeom prst="rect">
            <a:avLst/>
          </a:prstGeom>
          <a:noFill/>
        </p:spPr>
        <p:txBody>
          <a:bodyPr wrap="square" rtlCol="0">
            <a:spAutoFit/>
          </a:bodyPr>
          <a:lstStyle/>
          <a:p>
            <a:pPr marL="342900" indent="-342900">
              <a:buClr>
                <a:srgbClr val="292C48"/>
              </a:buClr>
              <a:buFont typeface="Wingdings" panose="05000000000000000000" pitchFamily="2" charset="2"/>
              <a:buChar char="Ø"/>
            </a:pPr>
            <a:r>
              <a:rPr lang="en-US" sz="2000" b="1" dirty="0" err="1">
                <a:solidFill>
                  <a:schemeClr val="accent4">
                    <a:lumMod val="50000"/>
                  </a:schemeClr>
                </a:solidFill>
                <a:latin typeface="Times New Roman" panose="02020603050405020304" pitchFamily="18" charset="0"/>
                <a:cs typeface="Times New Roman" panose="02020603050405020304" pitchFamily="18" charset="0"/>
              </a:rPr>
              <a:t>landingScreen.jsx</a:t>
            </a:r>
            <a:endParaRPr lang="en-IN" sz="2000" b="1" dirty="0">
              <a:solidFill>
                <a:schemeClr val="accent4">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A1A7974F-6BC1-48FB-8D02-D09A7F9F8E19}"/>
              </a:ext>
            </a:extLst>
          </p:cNvPr>
          <p:cNvPicPr>
            <a:picLocks noChangeAspect="1"/>
          </p:cNvPicPr>
          <p:nvPr/>
        </p:nvPicPr>
        <p:blipFill>
          <a:blip r:embed="rId2"/>
          <a:stretch>
            <a:fillRect/>
          </a:stretch>
        </p:blipFill>
        <p:spPr>
          <a:xfrm>
            <a:off x="1237673" y="1634570"/>
            <a:ext cx="10033000" cy="4732667"/>
          </a:xfrm>
          <a:prstGeom prst="rect">
            <a:avLst/>
          </a:prstGeom>
        </p:spPr>
      </p:pic>
    </p:spTree>
    <p:extLst>
      <p:ext uri="{BB962C8B-B14F-4D97-AF65-F5344CB8AC3E}">
        <p14:creationId xmlns:p14="http://schemas.microsoft.com/office/powerpoint/2010/main" val="53504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010FB232-4CB4-C34D-A688-C51B6E7CD2CF}"/>
              </a:ext>
            </a:extLst>
          </p:cNvPr>
          <p:cNvSpPr>
            <a:spLocks noGrp="1"/>
          </p:cNvSpPr>
          <p:nvPr>
            <p:ph type="title"/>
          </p:nvPr>
        </p:nvSpPr>
        <p:spPr/>
        <p:txBody>
          <a:bodyPr/>
          <a:lstStyle/>
          <a:p>
            <a:endParaRPr lang="en-US" dirty="0"/>
          </a:p>
        </p:txBody>
      </p:sp>
      <p:graphicFrame>
        <p:nvGraphicFramePr>
          <p:cNvPr id="2" name="Table 2">
            <a:extLst>
              <a:ext uri="{FF2B5EF4-FFF2-40B4-BE49-F238E27FC236}">
                <a16:creationId xmlns:a16="http://schemas.microsoft.com/office/drawing/2014/main" xmlns="" id="{52D27BDB-2E56-49F7-9C4F-613276F30E2E}"/>
              </a:ext>
            </a:extLst>
          </p:cNvPr>
          <p:cNvGraphicFramePr>
            <a:graphicFrameLocks noGrp="1"/>
          </p:cNvGraphicFramePr>
          <p:nvPr>
            <p:ph sz="quarter" idx="10"/>
            <p:extLst>
              <p:ext uri="{D42A27DB-BD31-4B8C-83A1-F6EECF244321}">
                <p14:modId xmlns:p14="http://schemas.microsoft.com/office/powerpoint/2010/main" val="33202492"/>
              </p:ext>
            </p:extLst>
          </p:nvPr>
        </p:nvGraphicFramePr>
        <p:xfrm>
          <a:off x="3168072" y="1125378"/>
          <a:ext cx="7084292" cy="5130995"/>
        </p:xfrm>
        <a:graphic>
          <a:graphicData uri="http://schemas.openxmlformats.org/drawingml/2006/table">
            <a:tbl>
              <a:tblPr firstRow="1" bandRow="1">
                <a:tableStyleId>{5C22544A-7EE6-4342-B048-85BDC9FD1C3A}</a:tableStyleId>
              </a:tblPr>
              <a:tblGrid>
                <a:gridCol w="1893455">
                  <a:extLst>
                    <a:ext uri="{9D8B030D-6E8A-4147-A177-3AD203B41FA5}">
                      <a16:colId xmlns:a16="http://schemas.microsoft.com/office/drawing/2014/main" xmlns="" val="1814819273"/>
                    </a:ext>
                  </a:extLst>
                </a:gridCol>
                <a:gridCol w="5190837">
                  <a:extLst>
                    <a:ext uri="{9D8B030D-6E8A-4147-A177-3AD203B41FA5}">
                      <a16:colId xmlns:a16="http://schemas.microsoft.com/office/drawing/2014/main" xmlns="" val="255914591"/>
                    </a:ext>
                  </a:extLst>
                </a:gridCol>
              </a:tblGrid>
              <a:tr h="6258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SR_NO.</a:t>
                      </a:r>
                      <a:endParaRPr lang="en-IN" dirty="0">
                        <a:latin typeface="Times New Roman" panose="02020603050405020304" pitchFamily="18" charset="0"/>
                        <a:cs typeface="Times New Roman" panose="02020603050405020304" pitchFamily="18" charset="0"/>
                      </a:endParaRP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CHAPTER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05634585"/>
                  </a:ext>
                </a:extLst>
              </a:tr>
              <a:tr h="357615">
                <a:tc>
                  <a:txBody>
                    <a:bodyPr/>
                    <a:lstStyle/>
                    <a:p>
                      <a:pPr algn="ctr"/>
                      <a:r>
                        <a:rPr lang="en-US" dirty="0"/>
                        <a:t>1</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Introduction</a:t>
                      </a:r>
                    </a:p>
                  </a:txBody>
                  <a:tcPr/>
                </a:tc>
                <a:extLst>
                  <a:ext uri="{0D108BD9-81ED-4DB2-BD59-A6C34878D82A}">
                    <a16:rowId xmlns:a16="http://schemas.microsoft.com/office/drawing/2014/main" xmlns="" val="3215966814"/>
                  </a:ext>
                </a:extLst>
              </a:tr>
              <a:tr h="357615">
                <a:tc>
                  <a:txBody>
                    <a:bodyPr/>
                    <a:lstStyle/>
                    <a:p>
                      <a:pPr algn="ctr"/>
                      <a:r>
                        <a:rPr lang="en-US" dirty="0"/>
                        <a:t>2</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Hardware and Software Requirements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7063174"/>
                  </a:ext>
                </a:extLst>
              </a:tr>
              <a:tr h="412714">
                <a:tc>
                  <a:txBody>
                    <a:bodyPr/>
                    <a:lstStyle/>
                    <a:p>
                      <a:pPr algn="ctr"/>
                      <a:r>
                        <a:rPr lang="en-US" dirty="0"/>
                        <a:t>3</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Technology Used</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06742089"/>
                  </a:ext>
                </a:extLst>
              </a:tr>
              <a:tr h="401472">
                <a:tc>
                  <a:txBody>
                    <a:bodyPr/>
                    <a:lstStyle/>
                    <a:p>
                      <a:pPr algn="ctr"/>
                      <a:r>
                        <a:rPr lang="en-US" dirty="0"/>
                        <a:t>4</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Project Modules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749407269"/>
                  </a:ext>
                </a:extLst>
              </a:tr>
              <a:tr h="381294">
                <a:tc>
                  <a:txBody>
                    <a:bodyPr/>
                    <a:lstStyle/>
                    <a:p>
                      <a:pPr algn="ctr"/>
                      <a:r>
                        <a:rPr lang="en-US" dirty="0"/>
                        <a:t>5</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Advantages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24725916"/>
                  </a:ext>
                </a:extLst>
              </a:tr>
              <a:tr h="357615">
                <a:tc>
                  <a:txBody>
                    <a:bodyPr/>
                    <a:lstStyle/>
                    <a:p>
                      <a:pPr algn="ctr"/>
                      <a:r>
                        <a:rPr lang="en-US" dirty="0"/>
                        <a:t>6</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Scope and Objectives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32696547"/>
                  </a:ext>
                </a:extLst>
              </a:tr>
              <a:tr h="369355">
                <a:tc>
                  <a:txBody>
                    <a:bodyPr/>
                    <a:lstStyle/>
                    <a:p>
                      <a:pPr algn="ctr"/>
                      <a:r>
                        <a:rPr lang="en-US" dirty="0"/>
                        <a:t>7</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Data Dictionary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014489154"/>
                  </a:ext>
                </a:extLst>
              </a:tr>
              <a:tr h="357615">
                <a:tc>
                  <a:txBody>
                    <a:bodyPr/>
                    <a:lstStyle/>
                    <a:p>
                      <a:pPr algn="ctr"/>
                      <a:r>
                        <a:rPr lang="en-US" dirty="0"/>
                        <a:t>8</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Data Flow Diagram</a:t>
                      </a:r>
                    </a:p>
                  </a:txBody>
                  <a:tcPr/>
                </a:tc>
                <a:extLst>
                  <a:ext uri="{0D108BD9-81ED-4DB2-BD59-A6C34878D82A}">
                    <a16:rowId xmlns:a16="http://schemas.microsoft.com/office/drawing/2014/main" xmlns="" val="537145431"/>
                  </a:ext>
                </a:extLst>
              </a:tr>
              <a:tr h="357615">
                <a:tc>
                  <a:txBody>
                    <a:bodyPr/>
                    <a:lstStyle/>
                    <a:p>
                      <a:pPr algn="ctr"/>
                      <a:r>
                        <a:rPr lang="en-US" dirty="0"/>
                        <a:t>9</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Output Design</a:t>
                      </a:r>
                    </a:p>
                  </a:txBody>
                  <a:tcPr/>
                </a:tc>
                <a:extLst>
                  <a:ext uri="{0D108BD9-81ED-4DB2-BD59-A6C34878D82A}">
                    <a16:rowId xmlns:a16="http://schemas.microsoft.com/office/drawing/2014/main" xmlns="" val="605047533"/>
                  </a:ext>
                </a:extLst>
              </a:tr>
              <a:tr h="357615">
                <a:tc>
                  <a:txBody>
                    <a:bodyPr/>
                    <a:lstStyle/>
                    <a:p>
                      <a:pPr algn="ctr"/>
                      <a:r>
                        <a:rPr lang="en-US" dirty="0"/>
                        <a:t>10</a:t>
                      </a:r>
                      <a:endParaRPr lang="en-IN" dirty="0"/>
                    </a:p>
                  </a:txBody>
                  <a:tcPr/>
                </a:tc>
                <a:tc>
                  <a:txBody>
                    <a:bodyPr/>
                    <a:lstStyle/>
                    <a:p>
                      <a:pPr algn="ctr"/>
                      <a:r>
                        <a:rPr lang="en-IN" dirty="0">
                          <a:latin typeface="Times New Roman" panose="02020603050405020304" pitchFamily="18" charset="0"/>
                          <a:cs typeface="Times New Roman" panose="02020603050405020304" pitchFamily="18" charset="0"/>
                        </a:rPr>
                        <a:t>Drawbacks</a:t>
                      </a:r>
                      <a:endParaRPr lang="en-IN" dirty="0"/>
                    </a:p>
                  </a:txBody>
                  <a:tcPr/>
                </a:tc>
                <a:extLst>
                  <a:ext uri="{0D108BD9-81ED-4DB2-BD59-A6C34878D82A}">
                    <a16:rowId xmlns:a16="http://schemas.microsoft.com/office/drawing/2014/main" xmlns="" val="820471784"/>
                  </a:ext>
                </a:extLst>
              </a:tr>
              <a:tr h="357615">
                <a:tc>
                  <a:txBody>
                    <a:bodyPr/>
                    <a:lstStyle/>
                    <a:p>
                      <a:pPr algn="ctr"/>
                      <a:r>
                        <a:rPr lang="en-US" dirty="0"/>
                        <a:t>11</a:t>
                      </a:r>
                      <a:endParaRPr lang="en-IN" dirty="0"/>
                    </a:p>
                  </a:txBody>
                  <a:tcPr/>
                </a:tc>
                <a:tc>
                  <a:txBody>
                    <a:bodyPr/>
                    <a:lstStyle/>
                    <a:p>
                      <a:pPr algn="ctr"/>
                      <a:r>
                        <a:rPr lang="en-IN" dirty="0">
                          <a:latin typeface="Times New Roman" panose="02020603050405020304" pitchFamily="18" charset="0"/>
                          <a:cs typeface="Times New Roman" panose="02020603050405020304" pitchFamily="18" charset="0"/>
                        </a:rPr>
                        <a:t>Conclusion</a:t>
                      </a:r>
                      <a:endParaRPr lang="en-IN" dirty="0"/>
                    </a:p>
                  </a:txBody>
                  <a:tcPr/>
                </a:tc>
                <a:extLst>
                  <a:ext uri="{0D108BD9-81ED-4DB2-BD59-A6C34878D82A}">
                    <a16:rowId xmlns:a16="http://schemas.microsoft.com/office/drawing/2014/main" xmlns="" val="259763586"/>
                  </a:ext>
                </a:extLst>
              </a:tr>
              <a:tr h="357615">
                <a:tc>
                  <a:txBody>
                    <a:bodyPr/>
                    <a:lstStyle/>
                    <a:p>
                      <a:pPr algn="ctr"/>
                      <a:r>
                        <a:rPr lang="en-US" dirty="0"/>
                        <a:t>12</a:t>
                      </a:r>
                      <a:endParaRPr lang="en-IN" dirty="0"/>
                    </a:p>
                  </a:txBody>
                  <a:tcPr/>
                </a:tc>
                <a:tc>
                  <a:txBody>
                    <a:bodyPr/>
                    <a:lstStyle/>
                    <a:p>
                      <a:pPr algn="ctr"/>
                      <a:r>
                        <a:rPr lang="en-IN" dirty="0">
                          <a:latin typeface="Times New Roman" panose="02020603050405020304" pitchFamily="18" charset="0"/>
                          <a:cs typeface="Times New Roman" panose="02020603050405020304" pitchFamily="18" charset="0"/>
                        </a:rPr>
                        <a:t>References</a:t>
                      </a:r>
                      <a:endParaRPr lang="en-IN" dirty="0"/>
                    </a:p>
                  </a:txBody>
                  <a:tcPr/>
                </a:tc>
                <a:extLst>
                  <a:ext uri="{0D108BD9-81ED-4DB2-BD59-A6C34878D82A}">
                    <a16:rowId xmlns:a16="http://schemas.microsoft.com/office/drawing/2014/main" xmlns="" val="4047465935"/>
                  </a:ext>
                </a:extLst>
              </a:tr>
            </a:tbl>
          </a:graphicData>
        </a:graphic>
      </p:graphicFrame>
      <p:sp>
        <p:nvSpPr>
          <p:cNvPr id="4" name="TextBox 3">
            <a:extLst>
              <a:ext uri="{FF2B5EF4-FFF2-40B4-BE49-F238E27FC236}">
                <a16:creationId xmlns:a16="http://schemas.microsoft.com/office/drawing/2014/main" xmlns="" id="{27366889-69AE-4DF6-AF0D-A8FA2C8B0D7E}"/>
              </a:ext>
            </a:extLst>
          </p:cNvPr>
          <p:cNvSpPr txBox="1"/>
          <p:nvPr/>
        </p:nvSpPr>
        <p:spPr>
          <a:xfrm>
            <a:off x="4847844" y="310896"/>
            <a:ext cx="2496312" cy="707886"/>
          </a:xfrm>
          <a:prstGeom prst="rect">
            <a:avLst/>
          </a:prstGeom>
          <a:noFill/>
        </p:spPr>
        <p:txBody>
          <a:bodyPr wrap="square" rtlCol="0">
            <a:spAutoFit/>
          </a:bodyPr>
          <a:lstStyle/>
          <a:p>
            <a:pPr lvl="1" algn="just"/>
            <a:r>
              <a:rPr lang="en-US" sz="4000" b="1" u="sng" dirty="0">
                <a:solidFill>
                  <a:schemeClr val="accent4">
                    <a:lumMod val="75000"/>
                  </a:schemeClr>
                </a:solidFill>
                <a:latin typeface="Times New Roman" panose="02020603050405020304" pitchFamily="18" charset="0"/>
                <a:cs typeface="Times New Roman" panose="02020603050405020304" pitchFamily="18" charset="0"/>
              </a:rPr>
              <a:t>INDEX</a:t>
            </a:r>
            <a:endParaRPr lang="en-IN" sz="2000" b="1" u="sng"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8235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A16DDC-D0ED-4E00-B945-410DD156AC84}"/>
              </a:ext>
            </a:extLst>
          </p:cNvPr>
          <p:cNvSpPr>
            <a:spLocks noGrp="1"/>
          </p:cNvSpPr>
          <p:nvPr>
            <p:ph type="title"/>
          </p:nvPr>
        </p:nvSpPr>
        <p:spPr>
          <a:xfrm>
            <a:off x="846944" y="783979"/>
            <a:ext cx="10515600" cy="583800"/>
          </a:xfrm>
        </p:spPr>
        <p:txBody>
          <a:bodyPr/>
          <a:lstStyle/>
          <a:p>
            <a:pPr marL="342900" indent="-342900">
              <a:buClr>
                <a:srgbClr val="292C48"/>
              </a:buClr>
              <a:buFont typeface="Wingdings" panose="05000000000000000000" pitchFamily="2" charset="2"/>
              <a:buChar char="Ø"/>
            </a:pPr>
            <a:r>
              <a:rPr lang="en-US" dirty="0" err="1">
                <a:solidFill>
                  <a:schemeClr val="accent4">
                    <a:lumMod val="50000"/>
                  </a:schemeClr>
                </a:solidFill>
                <a:latin typeface="Times New Roman" panose="02020603050405020304" pitchFamily="18" charset="0"/>
                <a:cs typeface="Times New Roman" panose="02020603050405020304" pitchFamily="18" charset="0"/>
              </a:rPr>
              <a:t>registerScreen.jsx</a:t>
            </a:r>
            <a:r>
              <a:rPr lang="en-IN" dirty="0">
                <a:solidFill>
                  <a:schemeClr val="accent4">
                    <a:lumMod val="50000"/>
                  </a:schemeClr>
                </a:solidFill>
                <a:latin typeface="Times New Roman" panose="02020603050405020304" pitchFamily="18" charset="0"/>
                <a:cs typeface="Times New Roman" panose="02020603050405020304" pitchFamily="18" charset="0"/>
              </a:rPr>
              <a:t/>
            </a:r>
            <a:br>
              <a:rPr lang="en-IN" dirty="0">
                <a:solidFill>
                  <a:schemeClr val="accent4">
                    <a:lumMod val="5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C2866245-8B50-41B2-B3ED-EB6F54F5A03B}"/>
              </a:ext>
            </a:extLst>
          </p:cNvPr>
          <p:cNvSpPr>
            <a:spLocks noGrp="1"/>
          </p:cNvSpPr>
          <p:nvPr>
            <p:ph sz="quarter" idx="10"/>
          </p:nvPr>
        </p:nvSpPr>
        <p:spPr/>
        <p:txBody>
          <a:bodyPr/>
          <a:lstStyle/>
          <a:p>
            <a:pPr marL="45720" indent="0">
              <a:buNone/>
            </a:pPr>
            <a:endParaRPr lang="en-IN" dirty="0"/>
          </a:p>
        </p:txBody>
      </p:sp>
      <p:pic>
        <p:nvPicPr>
          <p:cNvPr id="5" name="Picture 4">
            <a:extLst>
              <a:ext uri="{FF2B5EF4-FFF2-40B4-BE49-F238E27FC236}">
                <a16:creationId xmlns:a16="http://schemas.microsoft.com/office/drawing/2014/main" xmlns="" id="{8A7427C3-EBA4-4B5C-A5C1-E86B0E4FD348}"/>
              </a:ext>
            </a:extLst>
          </p:cNvPr>
          <p:cNvPicPr>
            <a:picLocks noChangeAspect="1"/>
          </p:cNvPicPr>
          <p:nvPr/>
        </p:nvPicPr>
        <p:blipFill>
          <a:blip r:embed="rId2"/>
          <a:stretch>
            <a:fillRect/>
          </a:stretch>
        </p:blipFill>
        <p:spPr>
          <a:xfrm>
            <a:off x="1049586" y="1329154"/>
            <a:ext cx="10092828" cy="4742413"/>
          </a:xfrm>
          <a:prstGeom prst="rect">
            <a:avLst/>
          </a:prstGeom>
        </p:spPr>
      </p:pic>
    </p:spTree>
    <p:extLst>
      <p:ext uri="{BB962C8B-B14F-4D97-AF65-F5344CB8AC3E}">
        <p14:creationId xmlns:p14="http://schemas.microsoft.com/office/powerpoint/2010/main" val="3413993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AAADF-DEF9-45C7-AB4B-B3F278DDB012}"/>
              </a:ext>
            </a:extLst>
          </p:cNvPr>
          <p:cNvSpPr>
            <a:spLocks noGrp="1"/>
          </p:cNvSpPr>
          <p:nvPr>
            <p:ph type="title"/>
          </p:nvPr>
        </p:nvSpPr>
        <p:spPr/>
        <p:txBody>
          <a:bodyPr/>
          <a:lstStyle/>
          <a:p>
            <a:pPr marL="342900" indent="-342900">
              <a:buFont typeface="Wingdings" panose="05000000000000000000" pitchFamily="2" charset="2"/>
              <a:buChar char="Ø"/>
            </a:pPr>
            <a:r>
              <a:rPr lang="en-US" dirty="0" err="1">
                <a:solidFill>
                  <a:schemeClr val="accent4">
                    <a:lumMod val="50000"/>
                  </a:schemeClr>
                </a:solidFill>
                <a:latin typeface="Times New Roman" panose="02020603050405020304" pitchFamily="18" charset="0"/>
                <a:cs typeface="Times New Roman" panose="02020603050405020304" pitchFamily="18" charset="0"/>
              </a:rPr>
              <a:t>loginScreen.jsx</a:t>
            </a:r>
            <a:endParaRPr lang="en-IN" dirty="0"/>
          </a:p>
        </p:txBody>
      </p:sp>
      <p:pic>
        <p:nvPicPr>
          <p:cNvPr id="7" name="Content Placeholder 6">
            <a:extLst>
              <a:ext uri="{FF2B5EF4-FFF2-40B4-BE49-F238E27FC236}">
                <a16:creationId xmlns:a16="http://schemas.microsoft.com/office/drawing/2014/main" xmlns="" id="{AC48DC2E-815D-4DA9-AF5A-B7F6DBA786C1}"/>
              </a:ext>
            </a:extLst>
          </p:cNvPr>
          <p:cNvPicPr>
            <a:picLocks noGrp="1" noChangeAspect="1"/>
          </p:cNvPicPr>
          <p:nvPr>
            <p:ph sz="quarter" idx="10"/>
          </p:nvPr>
        </p:nvPicPr>
        <p:blipFill>
          <a:blip r:embed="rId2"/>
          <a:stretch>
            <a:fillRect/>
          </a:stretch>
        </p:blipFill>
        <p:spPr>
          <a:xfrm>
            <a:off x="1209963" y="1419370"/>
            <a:ext cx="9772073" cy="4738953"/>
          </a:xfrm>
        </p:spPr>
      </p:pic>
    </p:spTree>
    <p:extLst>
      <p:ext uri="{BB962C8B-B14F-4D97-AF65-F5344CB8AC3E}">
        <p14:creationId xmlns:p14="http://schemas.microsoft.com/office/powerpoint/2010/main" val="1470162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8F3B3C-00FF-4FCD-93B7-A558CA5A3CCC}"/>
              </a:ext>
            </a:extLst>
          </p:cNvPr>
          <p:cNvSpPr>
            <a:spLocks noGrp="1"/>
          </p:cNvSpPr>
          <p:nvPr>
            <p:ph type="title"/>
          </p:nvPr>
        </p:nvSpPr>
        <p:spPr/>
        <p:txBody>
          <a:bodyPr/>
          <a:lstStyle/>
          <a:p>
            <a:pPr marL="342900" indent="-342900">
              <a:buFont typeface="Wingdings" panose="05000000000000000000" pitchFamily="2" charset="2"/>
              <a:buChar char="Ø"/>
            </a:pPr>
            <a:r>
              <a:rPr lang="en-US" dirty="0" err="1">
                <a:solidFill>
                  <a:schemeClr val="accent4">
                    <a:lumMod val="50000"/>
                  </a:schemeClr>
                </a:solidFill>
                <a:latin typeface="Times New Roman" panose="02020603050405020304" pitchFamily="18" charset="0"/>
                <a:cs typeface="Times New Roman" panose="02020603050405020304" pitchFamily="18" charset="0"/>
              </a:rPr>
              <a:t>homeScreen.jsx</a:t>
            </a:r>
            <a:endParaRPr lang="en-IN" dirty="0"/>
          </a:p>
        </p:txBody>
      </p:sp>
      <p:pic>
        <p:nvPicPr>
          <p:cNvPr id="5" name="Content Placeholder 4">
            <a:extLst>
              <a:ext uri="{FF2B5EF4-FFF2-40B4-BE49-F238E27FC236}">
                <a16:creationId xmlns:a16="http://schemas.microsoft.com/office/drawing/2014/main" xmlns="" id="{D1E67247-B9A2-474E-914A-BD493B6EE327}"/>
              </a:ext>
            </a:extLst>
          </p:cNvPr>
          <p:cNvPicPr>
            <a:picLocks noGrp="1" noChangeAspect="1"/>
          </p:cNvPicPr>
          <p:nvPr>
            <p:ph sz="quarter" idx="10"/>
          </p:nvPr>
        </p:nvPicPr>
        <p:blipFill>
          <a:blip r:embed="rId2"/>
          <a:stretch>
            <a:fillRect/>
          </a:stretch>
        </p:blipFill>
        <p:spPr>
          <a:xfrm>
            <a:off x="1014733" y="1375664"/>
            <a:ext cx="10162534" cy="4801299"/>
          </a:xfrm>
        </p:spPr>
      </p:pic>
    </p:spTree>
    <p:extLst>
      <p:ext uri="{BB962C8B-B14F-4D97-AF65-F5344CB8AC3E}">
        <p14:creationId xmlns:p14="http://schemas.microsoft.com/office/powerpoint/2010/main" val="2558729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D9AEE2-93AF-41D2-9E67-842DD29CB4BD}"/>
              </a:ext>
            </a:extLst>
          </p:cNvPr>
          <p:cNvSpPr>
            <a:spLocks noGrp="1"/>
          </p:cNvSpPr>
          <p:nvPr>
            <p:ph type="title"/>
          </p:nvPr>
        </p:nvSpPr>
        <p:spPr/>
        <p:txBody>
          <a:bodyPr/>
          <a:lstStyle/>
          <a:p>
            <a:pPr marL="342900" indent="-342900">
              <a:buFont typeface="Wingdings" panose="05000000000000000000" pitchFamily="2" charset="2"/>
              <a:buChar char="Ø"/>
            </a:pPr>
            <a:r>
              <a:rPr lang="en-US" dirty="0" err="1">
                <a:solidFill>
                  <a:schemeClr val="accent4">
                    <a:lumMod val="50000"/>
                  </a:schemeClr>
                </a:solidFill>
                <a:latin typeface="Times New Roman" panose="02020603050405020304" pitchFamily="18" charset="0"/>
                <a:cs typeface="Times New Roman" panose="02020603050405020304" pitchFamily="18" charset="0"/>
              </a:rPr>
              <a:t>room.jsx</a:t>
            </a:r>
            <a:endParaRPr lang="en-IN" dirty="0"/>
          </a:p>
        </p:txBody>
      </p:sp>
      <p:pic>
        <p:nvPicPr>
          <p:cNvPr id="7" name="Content Placeholder 6">
            <a:extLst>
              <a:ext uri="{FF2B5EF4-FFF2-40B4-BE49-F238E27FC236}">
                <a16:creationId xmlns:a16="http://schemas.microsoft.com/office/drawing/2014/main" xmlns="" id="{87B3ADAD-D314-4535-AC48-5549215131B8}"/>
              </a:ext>
            </a:extLst>
          </p:cNvPr>
          <p:cNvPicPr>
            <a:picLocks noGrp="1"/>
          </p:cNvPicPr>
          <p:nvPr>
            <p:ph sz="quarter" idx="10"/>
          </p:nvPr>
        </p:nvPicPr>
        <p:blipFill>
          <a:blip r:embed="rId2" cstate="print">
            <a:extLst>
              <a:ext uri="{28A0092B-C50C-407E-A947-70E740481C1C}">
                <a14:useLocalDpi xmlns:a14="http://schemas.microsoft.com/office/drawing/2010/main" val="0"/>
              </a:ext>
            </a:extLst>
          </a:blip>
          <a:srcRect/>
          <a:stretch>
            <a:fillRect/>
          </a:stretch>
        </p:blipFill>
        <p:spPr bwMode="auto">
          <a:xfrm>
            <a:off x="1734785" y="1330036"/>
            <a:ext cx="8731955" cy="4978400"/>
          </a:xfrm>
          <a:prstGeom prst="rect">
            <a:avLst/>
          </a:prstGeom>
          <a:noFill/>
          <a:ln>
            <a:noFill/>
          </a:ln>
        </p:spPr>
      </p:pic>
    </p:spTree>
    <p:extLst>
      <p:ext uri="{BB962C8B-B14F-4D97-AF65-F5344CB8AC3E}">
        <p14:creationId xmlns:p14="http://schemas.microsoft.com/office/powerpoint/2010/main" val="2948197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D0A65D-AB62-48CE-A7D0-459685671ED2}"/>
              </a:ext>
            </a:extLst>
          </p:cNvPr>
          <p:cNvSpPr>
            <a:spLocks noGrp="1"/>
          </p:cNvSpPr>
          <p:nvPr>
            <p:ph type="title"/>
          </p:nvPr>
        </p:nvSpPr>
        <p:spPr/>
        <p:txBody>
          <a:bodyPr/>
          <a:lstStyle/>
          <a:p>
            <a:pPr marL="342900" indent="-342900">
              <a:buFont typeface="Wingdings" panose="05000000000000000000" pitchFamily="2" charset="2"/>
              <a:buChar char="Ø"/>
            </a:pPr>
            <a:r>
              <a:rPr lang="en-US" dirty="0" err="1">
                <a:solidFill>
                  <a:schemeClr val="accent4">
                    <a:lumMod val="50000"/>
                  </a:schemeClr>
                </a:solidFill>
                <a:latin typeface="Times New Roman" panose="02020603050405020304" pitchFamily="18" charset="0"/>
                <a:cs typeface="Times New Roman" panose="02020603050405020304" pitchFamily="18" charset="0"/>
              </a:rPr>
              <a:t>bookingScreen.jsx</a:t>
            </a:r>
            <a:endParaRPr lang="en-IN" dirty="0"/>
          </a:p>
        </p:txBody>
      </p:sp>
      <p:pic>
        <p:nvPicPr>
          <p:cNvPr id="4" name="Content Placeholder 3">
            <a:extLst>
              <a:ext uri="{FF2B5EF4-FFF2-40B4-BE49-F238E27FC236}">
                <a16:creationId xmlns:a16="http://schemas.microsoft.com/office/drawing/2014/main" xmlns="" id="{E2FD5866-5444-4219-992E-0EFEED9F593A}"/>
              </a:ext>
            </a:extLst>
          </p:cNvPr>
          <p:cNvPicPr>
            <a:picLocks noGrp="1"/>
          </p:cNvPicPr>
          <p:nvPr>
            <p:ph sz="quarter" idx="10"/>
          </p:nvPr>
        </p:nvPicPr>
        <p:blipFill>
          <a:blip r:embed="rId2" cstate="print">
            <a:extLst>
              <a:ext uri="{28A0092B-C50C-407E-A947-70E740481C1C}">
                <a14:useLocalDpi xmlns:a14="http://schemas.microsoft.com/office/drawing/2010/main" val="0"/>
              </a:ext>
            </a:extLst>
          </a:blip>
          <a:srcRect/>
          <a:stretch>
            <a:fillRect/>
          </a:stretch>
        </p:blipFill>
        <p:spPr bwMode="auto">
          <a:xfrm>
            <a:off x="1684810" y="1357744"/>
            <a:ext cx="8822379" cy="4987637"/>
          </a:xfrm>
          <a:prstGeom prst="rect">
            <a:avLst/>
          </a:prstGeom>
          <a:noFill/>
          <a:ln>
            <a:noFill/>
          </a:ln>
        </p:spPr>
      </p:pic>
    </p:spTree>
    <p:extLst>
      <p:ext uri="{BB962C8B-B14F-4D97-AF65-F5344CB8AC3E}">
        <p14:creationId xmlns:p14="http://schemas.microsoft.com/office/powerpoint/2010/main" val="18729193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ED66D9-784A-4351-B808-8FB837BE6D33}"/>
              </a:ext>
            </a:extLst>
          </p:cNvPr>
          <p:cNvSpPr>
            <a:spLocks noGrp="1"/>
          </p:cNvSpPr>
          <p:nvPr>
            <p:ph type="title"/>
          </p:nvPr>
        </p:nvSpPr>
        <p:spPr/>
        <p:txBody>
          <a:bodyPr/>
          <a:lstStyle/>
          <a:p>
            <a:pPr marL="342900" indent="-342900">
              <a:buFont typeface="Wingdings" panose="05000000000000000000" pitchFamily="2" charset="2"/>
              <a:buChar char="Ø"/>
            </a:pPr>
            <a:r>
              <a:rPr lang="en-US" dirty="0" err="1">
                <a:solidFill>
                  <a:schemeClr val="accent4">
                    <a:lumMod val="50000"/>
                  </a:schemeClr>
                </a:solidFill>
                <a:latin typeface="Times New Roman" panose="02020603050405020304" pitchFamily="18" charset="0"/>
                <a:cs typeface="Times New Roman" panose="02020603050405020304" pitchFamily="18" charset="0"/>
              </a:rPr>
              <a:t>aboutUs.jsx</a:t>
            </a:r>
            <a:endParaRPr lang="en-IN" dirty="0"/>
          </a:p>
        </p:txBody>
      </p:sp>
      <p:pic>
        <p:nvPicPr>
          <p:cNvPr id="5" name="Content Placeholder 4">
            <a:extLst>
              <a:ext uri="{FF2B5EF4-FFF2-40B4-BE49-F238E27FC236}">
                <a16:creationId xmlns:a16="http://schemas.microsoft.com/office/drawing/2014/main" xmlns="" id="{4075F3C2-632D-40DA-9E90-725CB91CDF6B}"/>
              </a:ext>
            </a:extLst>
          </p:cNvPr>
          <p:cNvPicPr>
            <a:picLocks noGrp="1" noChangeAspect="1"/>
          </p:cNvPicPr>
          <p:nvPr>
            <p:ph sz="quarter" idx="10"/>
          </p:nvPr>
        </p:nvPicPr>
        <p:blipFill>
          <a:blip r:embed="rId2"/>
          <a:stretch>
            <a:fillRect/>
          </a:stretch>
        </p:blipFill>
        <p:spPr>
          <a:xfrm>
            <a:off x="1089345" y="1402855"/>
            <a:ext cx="10013310" cy="4693145"/>
          </a:xfrm>
        </p:spPr>
      </p:pic>
    </p:spTree>
    <p:extLst>
      <p:ext uri="{BB962C8B-B14F-4D97-AF65-F5344CB8AC3E}">
        <p14:creationId xmlns:p14="http://schemas.microsoft.com/office/powerpoint/2010/main" val="34817058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C99599-158F-4FFA-AE7B-BFBB1AB7F500}"/>
              </a:ext>
            </a:extLst>
          </p:cNvPr>
          <p:cNvSpPr>
            <a:spLocks noGrp="1"/>
          </p:cNvSpPr>
          <p:nvPr>
            <p:ph type="title"/>
          </p:nvPr>
        </p:nvSpPr>
        <p:spPr/>
        <p:txBody>
          <a:bodyPr/>
          <a:lstStyle/>
          <a:p>
            <a:pPr marL="342900" indent="-342900">
              <a:buFont typeface="Wingdings" panose="05000000000000000000" pitchFamily="2" charset="2"/>
              <a:buChar char="Ø"/>
            </a:pPr>
            <a:r>
              <a:rPr lang="en-US" dirty="0" err="1">
                <a:solidFill>
                  <a:schemeClr val="accent4">
                    <a:lumMod val="50000"/>
                  </a:schemeClr>
                </a:solidFill>
                <a:latin typeface="Times New Roman" panose="02020603050405020304" pitchFamily="18" charset="0"/>
                <a:cs typeface="Times New Roman" panose="02020603050405020304" pitchFamily="18" charset="0"/>
              </a:rPr>
              <a:t>contactUs.jsx</a:t>
            </a:r>
            <a:endParaRPr lang="en-IN" dirty="0"/>
          </a:p>
        </p:txBody>
      </p:sp>
      <p:pic>
        <p:nvPicPr>
          <p:cNvPr id="5" name="Content Placeholder 4">
            <a:extLst>
              <a:ext uri="{FF2B5EF4-FFF2-40B4-BE49-F238E27FC236}">
                <a16:creationId xmlns:a16="http://schemas.microsoft.com/office/drawing/2014/main" xmlns="" id="{546D53B2-DBAE-4CEE-A302-EADD3D11EC67}"/>
              </a:ext>
            </a:extLst>
          </p:cNvPr>
          <p:cNvPicPr>
            <a:picLocks noGrp="1" noChangeAspect="1"/>
          </p:cNvPicPr>
          <p:nvPr>
            <p:ph sz="quarter" idx="10"/>
          </p:nvPr>
        </p:nvPicPr>
        <p:blipFill>
          <a:blip r:embed="rId2"/>
          <a:stretch>
            <a:fillRect/>
          </a:stretch>
        </p:blipFill>
        <p:spPr>
          <a:xfrm>
            <a:off x="1073981" y="1402046"/>
            <a:ext cx="10044038" cy="4657010"/>
          </a:xfrm>
        </p:spPr>
      </p:pic>
    </p:spTree>
    <p:extLst>
      <p:ext uri="{BB962C8B-B14F-4D97-AF65-F5344CB8AC3E}">
        <p14:creationId xmlns:p14="http://schemas.microsoft.com/office/powerpoint/2010/main" val="16304392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737B483-B6E7-4053-980E-BD056B085094}"/>
              </a:ext>
            </a:extLst>
          </p:cNvPr>
          <p:cNvSpPr>
            <a:spLocks noGrp="1"/>
          </p:cNvSpPr>
          <p:nvPr>
            <p:ph sz="quarter" idx="10"/>
          </p:nvPr>
        </p:nvSpPr>
        <p:spPr>
          <a:xfrm>
            <a:off x="976746" y="1690111"/>
            <a:ext cx="10524344" cy="4911725"/>
          </a:xfrm>
        </p:spPr>
        <p:txBody>
          <a:bodyPr/>
          <a:lstStyle/>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When user logged in he/she cannot able to modify the login details and has no permission to modify the room details.</a:t>
            </a:r>
          </a:p>
          <a:p>
            <a:pPr marL="45720" indent="0">
              <a:buNone/>
            </a:pPr>
            <a:endParaRPr lang="en-IN"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Admin cannot change his/her profile.</a:t>
            </a:r>
          </a:p>
          <a:p>
            <a:pPr marL="45720" indent="0">
              <a:buNone/>
            </a:pP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Customizations options is not available.</a:t>
            </a: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xmlns="" id="{13A7658A-5578-43CB-809C-4A8589DE5386}"/>
              </a:ext>
            </a:extLst>
          </p:cNvPr>
          <p:cNvSpPr txBox="1">
            <a:spLocks noGrp="1"/>
          </p:cNvSpPr>
          <p:nvPr>
            <p:ph type="title"/>
          </p:nvPr>
        </p:nvSpPr>
        <p:spPr>
          <a:xfrm>
            <a:off x="838200" y="597911"/>
            <a:ext cx="10515600" cy="584200"/>
          </a:xfrm>
          <a:prstGeom prst="rect">
            <a:avLst/>
          </a:prstGeom>
          <a:noFill/>
        </p:spPr>
        <p:txBody>
          <a:bodyPr wrap="square">
            <a:spAutoFit/>
          </a:bodyPr>
          <a:lstStyle/>
          <a:p>
            <a:pPr lvl="0" algn="ctr">
              <a:tabLst>
                <a:tab pos="762000" algn="l"/>
              </a:tabLst>
            </a:pPr>
            <a:r>
              <a:rPr lang="en-US" sz="4400" b="1" u="sng" spc="-10" dirty="0">
                <a:solidFill>
                  <a:schemeClr val="accent4">
                    <a:lumMod val="75000"/>
                  </a:schemeClr>
                </a:solidFill>
                <a:effectLst/>
                <a:latin typeface="Times New Roman" panose="02020603050405020304" pitchFamily="18" charset="0"/>
                <a:ea typeface="Times New Roman" panose="02020603050405020304" pitchFamily="18" charset="0"/>
              </a:rPr>
              <a:t>DRAWBACKS</a:t>
            </a:r>
            <a:endParaRPr lang="en-IN" sz="3600" b="1" u="sng" dirty="0">
              <a:solidFill>
                <a:schemeClr val="accent4">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3439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9DAC08D-6D3E-4A3A-88C5-252CCCA38E36}"/>
              </a:ext>
            </a:extLst>
          </p:cNvPr>
          <p:cNvSpPr txBox="1">
            <a:spLocks noGrp="1"/>
          </p:cNvSpPr>
          <p:nvPr>
            <p:ph type="title"/>
          </p:nvPr>
        </p:nvSpPr>
        <p:spPr>
          <a:xfrm>
            <a:off x="838200" y="607147"/>
            <a:ext cx="10515600" cy="584200"/>
          </a:xfrm>
          <a:prstGeom prst="rect">
            <a:avLst/>
          </a:prstGeom>
          <a:noFill/>
        </p:spPr>
        <p:txBody>
          <a:bodyPr wrap="square">
            <a:spAutoFit/>
          </a:bodyPr>
          <a:lstStyle/>
          <a:p>
            <a:pPr lvl="0" algn="ctr">
              <a:tabLst>
                <a:tab pos="762000" algn="l"/>
              </a:tabLst>
            </a:pPr>
            <a:r>
              <a:rPr lang="en-US" sz="4000" b="1" u="sng" spc="-10" dirty="0">
                <a:solidFill>
                  <a:schemeClr val="accent4">
                    <a:lumMod val="75000"/>
                  </a:schemeClr>
                </a:solidFill>
                <a:effectLst/>
                <a:latin typeface="Times New Roman" panose="02020603050405020304" pitchFamily="18" charset="0"/>
                <a:ea typeface="Times New Roman" panose="02020603050405020304" pitchFamily="18" charset="0"/>
              </a:rPr>
              <a:t>CONCLUSIONS</a:t>
            </a:r>
            <a:endParaRPr lang="en-IN" sz="3200" b="1" u="sng" dirty="0">
              <a:solidFill>
                <a:schemeClr val="accent4">
                  <a:lumMod val="75000"/>
                </a:schemeClr>
              </a:solidFill>
              <a:effectLst/>
              <a:latin typeface="Times New Roman" panose="02020603050405020304" pitchFamily="18" charset="0"/>
              <a:ea typeface="Times New Roman" panose="02020603050405020304" pitchFamily="18" charset="0"/>
            </a:endParaRPr>
          </a:p>
        </p:txBody>
      </p:sp>
      <p:sp>
        <p:nvSpPr>
          <p:cNvPr id="5" name="Content Placeholder 4">
            <a:extLst>
              <a:ext uri="{FF2B5EF4-FFF2-40B4-BE49-F238E27FC236}">
                <a16:creationId xmlns:a16="http://schemas.microsoft.com/office/drawing/2014/main" xmlns="" id="{CC1DA5F0-91ED-4CE1-9474-55D35569F9B2}"/>
              </a:ext>
            </a:extLst>
          </p:cNvPr>
          <p:cNvSpPr txBox="1">
            <a:spLocks noGrp="1"/>
          </p:cNvSpPr>
          <p:nvPr>
            <p:ph sz="quarter" idx="10"/>
          </p:nvPr>
        </p:nvSpPr>
        <p:spPr>
          <a:xfrm>
            <a:off x="828675" y="1894862"/>
            <a:ext cx="10525125" cy="3068276"/>
          </a:xfrm>
          <a:prstGeom prst="rect">
            <a:avLst/>
          </a:prstGeom>
          <a:noFill/>
        </p:spPr>
        <p:txBody>
          <a:bodyPr wrap="square">
            <a:spAutoFit/>
          </a:bodyPr>
          <a:lstStyle/>
          <a:p>
            <a:pPr marL="342900" lvl="0" indent="-342900" algn="just">
              <a:lnSpc>
                <a:spcPct val="150000"/>
              </a:lnSpc>
              <a:buSzPts val="1200"/>
              <a:buFont typeface="Wingdings" panose="05000000000000000000" pitchFamily="2" charset="2"/>
              <a:buChar char=""/>
            </a:pPr>
            <a:r>
              <a:rPr lang="en-US" sz="1800" spc="0" dirty="0">
                <a:effectLst/>
                <a:latin typeface="Times New Roman" panose="02020603050405020304" pitchFamily="18" charset="0"/>
                <a:ea typeface="Wingdings" panose="05000000000000000000" pitchFamily="2" charset="2"/>
                <a:cs typeface="Wingdings" panose="05000000000000000000" pitchFamily="2" charset="2"/>
              </a:rPr>
              <a:t>The project titled as “</a:t>
            </a:r>
            <a:r>
              <a:rPr lang="en-US" sz="1800" dirty="0" err="1">
                <a:latin typeface="Times New Roman" panose="02020603050405020304" pitchFamily="18" charset="0"/>
                <a:ea typeface="Wingdings" panose="05000000000000000000" pitchFamily="2" charset="2"/>
                <a:cs typeface="Wingdings" panose="05000000000000000000" pitchFamily="2" charset="2"/>
              </a:rPr>
              <a:t>COZYstay</a:t>
            </a:r>
            <a:r>
              <a:rPr lang="en-US" sz="1800" spc="0" dirty="0">
                <a:effectLst/>
                <a:latin typeface="Times New Roman" panose="02020603050405020304" pitchFamily="18" charset="0"/>
                <a:ea typeface="Wingdings" panose="05000000000000000000" pitchFamily="2" charset="2"/>
                <a:cs typeface="Wingdings" panose="05000000000000000000" pitchFamily="2" charset="2"/>
              </a:rPr>
              <a:t>” hotel management was deeply studied and analyzed to design the code and implement. It was done under the guidance of the experienced project guide. All the current requirements and possibilities have been taken cared during the project time.</a:t>
            </a:r>
            <a:r>
              <a:rPr lang="en-US" sz="1800" dirty="0">
                <a:effectLst/>
                <a:latin typeface="Times New Roman" panose="02020603050405020304" pitchFamily="18" charset="0"/>
                <a:ea typeface="Times New Roman" panose="02020603050405020304" pitchFamily="18" charset="0"/>
              </a:rPr>
              <a:t> </a:t>
            </a:r>
            <a:endParaRPr lang="en-IN" sz="1600" spc="0" dirty="0">
              <a:effectLst/>
              <a:latin typeface="Times New Roman" panose="02020603050405020304" pitchFamily="18" charset="0"/>
              <a:ea typeface="Wingdings" panose="05000000000000000000" pitchFamily="2" charset="2"/>
              <a:cs typeface="Wingdings" panose="05000000000000000000" pitchFamily="2" charset="2"/>
            </a:endParaRPr>
          </a:p>
          <a:p>
            <a:pPr marL="274320" indent="0"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200"/>
              <a:buFont typeface="Wingdings" panose="05000000000000000000" pitchFamily="2" charset="2"/>
              <a:buChar char=""/>
            </a:pPr>
            <a:r>
              <a:rPr lang="en-US" dirty="0" err="1">
                <a:latin typeface="Times New Roman" panose="02020603050405020304" pitchFamily="18" charset="0"/>
                <a:ea typeface="Wingdings" panose="05000000000000000000" pitchFamily="2" charset="2"/>
                <a:cs typeface="Wingdings" panose="05000000000000000000" pitchFamily="2" charset="2"/>
              </a:rPr>
              <a:t>COZYstay</a:t>
            </a:r>
            <a:r>
              <a:rPr lang="en-US" dirty="0">
                <a:latin typeface="Times New Roman" panose="02020603050405020304" pitchFamily="18" charset="0"/>
                <a:ea typeface="Wingdings" panose="05000000000000000000" pitchFamily="2" charset="2"/>
                <a:cs typeface="Wingdings" panose="05000000000000000000" pitchFamily="2" charset="2"/>
              </a:rPr>
              <a:t> management is a web-based application which secures and manages note information that are important to users.</a:t>
            </a:r>
            <a:r>
              <a:rPr lang="en-US" sz="18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300728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005E9D-D0DA-4E40-85BE-4459AC5A838D}"/>
              </a:ext>
            </a:extLst>
          </p:cNvPr>
          <p:cNvSpPr>
            <a:spLocks noGrp="1"/>
          </p:cNvSpPr>
          <p:nvPr>
            <p:ph sz="quarter" idx="10"/>
          </p:nvPr>
        </p:nvSpPr>
        <p:spPr>
          <a:xfrm>
            <a:off x="1059873" y="1523856"/>
            <a:ext cx="10524344" cy="4911725"/>
          </a:xfrm>
        </p:spPr>
        <p:txBody>
          <a:bodyPr/>
          <a:lstStyle/>
          <a:p>
            <a:pPr marL="45720" indent="0">
              <a:buNone/>
            </a:pPr>
            <a:r>
              <a:rPr lang="en-US" b="1" dirty="0"/>
              <a:t>                For React.js :</a:t>
            </a:r>
          </a:p>
          <a:p>
            <a:pPr marL="45720" indent="0">
              <a:buNone/>
            </a:pPr>
            <a:r>
              <a:rPr lang="en-US" b="1" dirty="0"/>
              <a:t>		</a:t>
            </a:r>
            <a:r>
              <a:rPr lang="en-US"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https://legacy.reactjs.org/</a:t>
            </a:r>
            <a:endParaRPr lang="en-US" dirty="0">
              <a:solidFill>
                <a:srgbClr val="0070C0"/>
              </a:solidFill>
              <a:latin typeface="Times New Roman" panose="02020603050405020304" pitchFamily="18" charset="0"/>
              <a:cs typeface="Times New Roman" panose="02020603050405020304" pitchFamily="18" charset="0"/>
            </a:endParaRPr>
          </a:p>
          <a:p>
            <a:pPr marL="45720" indent="0">
              <a:buNone/>
            </a:pPr>
            <a:r>
              <a:rPr lang="en-US" dirty="0">
                <a:solidFill>
                  <a:srgbClr val="0070C0"/>
                </a:solidFill>
                <a:latin typeface="Times New Roman" panose="02020603050405020304" pitchFamily="18" charset="0"/>
                <a:cs typeface="Times New Roman" panose="02020603050405020304" pitchFamily="18" charset="0"/>
              </a:rPr>
              <a:t>	             </a:t>
            </a:r>
            <a:r>
              <a:rPr lang="en-US" dirty="0">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https://react.dev/</a:t>
            </a:r>
            <a:endParaRPr lang="en-US" dirty="0">
              <a:solidFill>
                <a:srgbClr val="0070C0"/>
              </a:solidFill>
              <a:latin typeface="Times New Roman" panose="02020603050405020304" pitchFamily="18" charset="0"/>
              <a:cs typeface="Times New Roman" panose="02020603050405020304" pitchFamily="18" charset="0"/>
            </a:endParaRPr>
          </a:p>
          <a:p>
            <a:pPr marL="45720" indent="0">
              <a:buNone/>
            </a:pPr>
            <a:r>
              <a:rPr lang="en-US" dirty="0">
                <a:solidFill>
                  <a:schemeClr val="accent4">
                    <a:lumMod val="75000"/>
                  </a:schemeClr>
                </a:solidFill>
                <a:latin typeface="Times New Roman" panose="02020603050405020304" pitchFamily="18" charset="0"/>
                <a:cs typeface="Times New Roman" panose="02020603050405020304" pitchFamily="18" charset="0"/>
              </a:rPr>
              <a:t>		</a:t>
            </a:r>
            <a:r>
              <a:rPr lang="en-IN" u="sng" dirty="0">
                <a:solidFill>
                  <a:schemeClr val="accent4">
                    <a:lumMod val="75000"/>
                  </a:schemeClr>
                </a:solidFill>
                <a:latin typeface="Times New Roman" panose="02020603050405020304" pitchFamily="18" charset="0"/>
                <a:cs typeface="Times New Roman" panose="02020603050405020304" pitchFamily="18" charset="0"/>
              </a:rPr>
              <a:t>https://www.npmjs.com/package/react-router-dom</a:t>
            </a:r>
            <a:endParaRPr lang="en-IN" dirty="0">
              <a:solidFill>
                <a:schemeClr val="accent4">
                  <a:lumMod val="75000"/>
                </a:schemeClr>
              </a:solidFill>
              <a:latin typeface="Times New Roman" panose="02020603050405020304" pitchFamily="18" charset="0"/>
              <a:cs typeface="Times New Roman" panose="02020603050405020304" pitchFamily="18" charset="0"/>
            </a:endParaRPr>
          </a:p>
          <a:p>
            <a:pPr marL="45720" indent="0">
              <a:buNone/>
            </a:pPr>
            <a:r>
              <a:rPr lang="en-US" dirty="0">
                <a:solidFill>
                  <a:schemeClr val="accent4">
                    <a:lumMod val="75000"/>
                  </a:schemeClr>
                </a:solidFill>
                <a:latin typeface="Times New Roman" panose="02020603050405020304" pitchFamily="18" charset="0"/>
                <a:cs typeface="Times New Roman" panose="02020603050405020304" pitchFamily="18" charset="0"/>
              </a:rPr>
              <a:t>	</a:t>
            </a:r>
            <a:r>
              <a:rPr lang="en-US" b="1" dirty="0"/>
              <a:t>For Node.js :</a:t>
            </a:r>
          </a:p>
          <a:p>
            <a:pPr marL="45720" indent="0">
              <a:buNone/>
            </a:pPr>
            <a:r>
              <a:rPr lang="en-US" b="1" dirty="0"/>
              <a:t>		</a:t>
            </a:r>
            <a:r>
              <a:rPr lang="en-US" u="sng" dirty="0">
                <a:solidFill>
                  <a:schemeClr val="accent4">
                    <a:lumMod val="7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xmlns="" val="tx"/>
                    </a:ext>
                  </a:extLst>
                </a:hlinkClick>
              </a:rPr>
              <a:t>https://nodejs.org/en</a:t>
            </a:r>
            <a:endParaRPr lang="en-US" u="sng" dirty="0">
              <a:solidFill>
                <a:schemeClr val="accent4">
                  <a:lumMod val="75000"/>
                </a:schemeClr>
              </a:solidFill>
              <a:latin typeface="Times New Roman" panose="02020603050405020304" pitchFamily="18" charset="0"/>
              <a:cs typeface="Times New Roman" panose="02020603050405020304" pitchFamily="18" charset="0"/>
            </a:endParaRPr>
          </a:p>
          <a:p>
            <a:pPr marL="45720" indent="0">
              <a:buNone/>
            </a:pPr>
            <a:r>
              <a:rPr lang="en-US" b="1" dirty="0"/>
              <a:t>	For MongoDB:</a:t>
            </a:r>
          </a:p>
          <a:p>
            <a:pPr marL="45720" indent="0">
              <a:buNone/>
            </a:pPr>
            <a:r>
              <a:rPr lang="en-US" b="1" dirty="0"/>
              <a:t>		</a:t>
            </a:r>
            <a:r>
              <a:rPr lang="en-US" u="sng" dirty="0">
                <a:solidFill>
                  <a:schemeClr val="accent4">
                    <a:lumMod val="7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xmlns="" val="tx"/>
                    </a:ext>
                  </a:extLst>
                </a:hlinkClick>
              </a:rPr>
              <a:t>https://www.mongodb.com/</a:t>
            </a:r>
            <a:endParaRPr lang="en-IN" dirty="0">
              <a:solidFill>
                <a:schemeClr val="accent4">
                  <a:lumMod val="75000"/>
                </a:schemeClr>
              </a:solidFill>
              <a:latin typeface="Times New Roman" panose="02020603050405020304" pitchFamily="18" charset="0"/>
              <a:cs typeface="Times New Roman" panose="02020603050405020304" pitchFamily="18" charset="0"/>
            </a:endParaRPr>
          </a:p>
          <a:p>
            <a:pPr marL="45720" indent="0">
              <a:buNone/>
            </a:pPr>
            <a:r>
              <a:rPr lang="en-IN" dirty="0">
                <a:solidFill>
                  <a:schemeClr val="accent4">
                    <a:lumMod val="75000"/>
                  </a:schemeClr>
                </a:solidFill>
                <a:latin typeface="Times New Roman" panose="02020603050405020304" pitchFamily="18" charset="0"/>
                <a:cs typeface="Times New Roman" panose="02020603050405020304" pitchFamily="18" charset="0"/>
              </a:rPr>
              <a:t>	 	</a:t>
            </a:r>
            <a:r>
              <a:rPr lang="en-IN" u="sng" dirty="0">
                <a:solidFill>
                  <a:schemeClr val="accent4">
                    <a:lumMod val="75000"/>
                  </a:schemeClr>
                </a:solidFill>
                <a:latin typeface="Times New Roman" panose="02020603050405020304" pitchFamily="18" charset="0"/>
                <a:cs typeface="Times New Roman" panose="02020603050405020304" pitchFamily="18" charset="0"/>
              </a:rPr>
              <a:t>https://www.mongodb.com/products/tools/compass</a:t>
            </a:r>
            <a:endParaRPr lang="en-IN" dirty="0">
              <a:solidFill>
                <a:schemeClr val="accent4">
                  <a:lumMod val="75000"/>
                </a:schemeClr>
              </a:solidFill>
              <a:latin typeface="Times New Roman" panose="02020603050405020304" pitchFamily="18" charset="0"/>
              <a:cs typeface="Times New Roman" panose="02020603050405020304" pitchFamily="18" charset="0"/>
            </a:endParaRPr>
          </a:p>
          <a:p>
            <a:pPr marL="45720" indent="0">
              <a:buNone/>
            </a:pPr>
            <a:endParaRPr lang="en-US" b="1" dirty="0"/>
          </a:p>
          <a:p>
            <a:pPr marL="45720" indent="0">
              <a:buNone/>
            </a:pPr>
            <a:endParaRPr lang="en-US" b="1" dirty="0"/>
          </a:p>
          <a:p>
            <a:pPr marL="45720" indent="0">
              <a:buNone/>
            </a:pPr>
            <a:endParaRPr lang="en-IN" dirty="0"/>
          </a:p>
          <a:p>
            <a:pPr marL="822960" lvl="3" indent="0">
              <a:buNone/>
            </a:pPr>
            <a:endParaRPr lang="en-IN" dirty="0"/>
          </a:p>
        </p:txBody>
      </p:sp>
      <p:sp>
        <p:nvSpPr>
          <p:cNvPr id="5" name="Title 4">
            <a:extLst>
              <a:ext uri="{FF2B5EF4-FFF2-40B4-BE49-F238E27FC236}">
                <a16:creationId xmlns:a16="http://schemas.microsoft.com/office/drawing/2014/main" xmlns="" id="{FC644C03-1A35-408D-85E4-036087064401}"/>
              </a:ext>
            </a:extLst>
          </p:cNvPr>
          <p:cNvSpPr txBox="1">
            <a:spLocks noGrp="1"/>
          </p:cNvSpPr>
          <p:nvPr>
            <p:ph type="title"/>
          </p:nvPr>
        </p:nvSpPr>
        <p:spPr>
          <a:xfrm>
            <a:off x="838200" y="557621"/>
            <a:ext cx="10515600" cy="701731"/>
          </a:xfrm>
          <a:prstGeom prst="rect">
            <a:avLst/>
          </a:prstGeom>
          <a:noFill/>
        </p:spPr>
        <p:txBody>
          <a:bodyPr wrap="square">
            <a:spAutoFit/>
          </a:bodyPr>
          <a:lstStyle/>
          <a:p>
            <a:pPr algn="ctr"/>
            <a:r>
              <a:rPr lang="en-US" sz="4400" b="1" u="sng" spc="-10" dirty="0">
                <a:solidFill>
                  <a:schemeClr val="accent4">
                    <a:lumMod val="75000"/>
                  </a:schemeClr>
                </a:solidFill>
                <a:effectLst/>
                <a:latin typeface="Times New Roman" panose="02020603050405020304" pitchFamily="18" charset="0"/>
                <a:ea typeface="Times New Roman" panose="02020603050405020304" pitchFamily="18" charset="0"/>
              </a:rPr>
              <a:t>REFERENCES </a:t>
            </a:r>
            <a:endParaRPr lang="en-IN" sz="4400" dirty="0"/>
          </a:p>
        </p:txBody>
      </p:sp>
    </p:spTree>
    <p:extLst>
      <p:ext uri="{BB962C8B-B14F-4D97-AF65-F5344CB8AC3E}">
        <p14:creationId xmlns:p14="http://schemas.microsoft.com/office/powerpoint/2010/main" val="2489559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D4221579-7E5F-426F-A41D-5A6E3ACAC8D9}"/>
              </a:ext>
            </a:extLst>
          </p:cNvPr>
          <p:cNvSpPr txBox="1">
            <a:spLocks noGrp="1"/>
          </p:cNvSpPr>
          <p:nvPr>
            <p:ph type="title"/>
          </p:nvPr>
        </p:nvSpPr>
        <p:spPr>
          <a:prstGeom prst="rect">
            <a:avLst/>
          </a:prstGeom>
          <a:noFill/>
        </p:spPr>
        <p:txBody>
          <a:bodyPr wrap="square">
            <a:spAutoFit/>
          </a:bodyPr>
          <a:lstStyle/>
          <a:p>
            <a:pPr algn="ctr"/>
            <a:r>
              <a:rPr lang="en-IN" sz="4000" b="1" u="sng" spc="-10" dirty="0">
                <a:solidFill>
                  <a:schemeClr val="accent4">
                    <a:lumMod val="75000"/>
                  </a:schemeClr>
                </a:solidFill>
                <a:latin typeface="Times New Roman" panose="02020603050405020304" pitchFamily="18" charset="0"/>
                <a:cs typeface="Times New Roman" panose="02020603050405020304" pitchFamily="18" charset="0"/>
              </a:rPr>
              <a:t>INTRODUCTION</a:t>
            </a:r>
            <a:endParaRPr lang="en-IN" sz="4000" b="1" u="sng"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8" name="Content Placeholder 17">
            <a:extLst>
              <a:ext uri="{FF2B5EF4-FFF2-40B4-BE49-F238E27FC236}">
                <a16:creationId xmlns:a16="http://schemas.microsoft.com/office/drawing/2014/main" xmlns="" id="{F451EBE7-64A3-7E40-8C33-3C01E8EBABD2}"/>
              </a:ext>
            </a:extLst>
          </p:cNvPr>
          <p:cNvSpPr>
            <a:spLocks noGrp="1"/>
          </p:cNvSpPr>
          <p:nvPr>
            <p:ph sz="quarter" idx="12"/>
          </p:nvPr>
        </p:nvSpPr>
        <p:spPr>
          <a:xfrm>
            <a:off x="838200" y="1264837"/>
            <a:ext cx="4791636" cy="4912126"/>
          </a:xfrm>
        </p:spPr>
        <p:txBody>
          <a:bodyPr>
            <a:normAutofit/>
          </a:bodyPr>
          <a:lstStyle/>
          <a:p>
            <a:r>
              <a:rPr lang="en-IN" dirty="0" err="1"/>
              <a:t>CozyStay</a:t>
            </a:r>
            <a:r>
              <a:rPr lang="en-IN" dirty="0"/>
              <a:t> is a comprehensive hotel management system designed to streamline operations and enhance guest experiences. </a:t>
            </a:r>
          </a:p>
          <a:p>
            <a:r>
              <a:rPr lang="en-IN" dirty="0"/>
              <a:t>It facilitates online reservations, allowing guests to book, modify, or cancel their stays seamlessly. </a:t>
            </a:r>
          </a:p>
          <a:p>
            <a:r>
              <a:rPr lang="en-IN" dirty="0"/>
              <a:t>The system maintains detailed guest profiles, capturing preferences and histories to provide personalized services.</a:t>
            </a:r>
          </a:p>
          <a:p>
            <a:r>
              <a:rPr lang="en-IN" dirty="0"/>
              <a:t>User roles and permissions enhance data security, enabling staff to perform their tasks efficiently.</a:t>
            </a:r>
          </a:p>
          <a:p>
            <a:endParaRPr lang="en-US" dirty="0"/>
          </a:p>
        </p:txBody>
      </p:sp>
      <p:pic>
        <p:nvPicPr>
          <p:cNvPr id="21" name="Picture Placeholder 20">
            <a:extLst>
              <a:ext uri="{FF2B5EF4-FFF2-40B4-BE49-F238E27FC236}">
                <a16:creationId xmlns:a16="http://schemas.microsoft.com/office/drawing/2014/main" xmlns="" id="{AEB575E5-FC9B-4CDE-BD2B-CD42AE1AAB11}"/>
              </a:ext>
            </a:extLst>
          </p:cNvPr>
          <p:cNvPicPr>
            <a:picLocks noGrp="1" noChangeAspect="1"/>
          </p:cNvPicPr>
          <p:nvPr>
            <p:ph type="pic" sz="quarter" idx="11"/>
          </p:nvPr>
        </p:nvPicPr>
        <p:blipFill>
          <a:blip r:embed="rId2"/>
          <a:srcRect l="22908" r="22908"/>
          <a:stretch>
            <a:fillRect/>
          </a:stretch>
        </p:blipFill>
        <p:spPr/>
      </p:pic>
    </p:spTree>
    <p:extLst>
      <p:ext uri="{BB962C8B-B14F-4D97-AF65-F5344CB8AC3E}">
        <p14:creationId xmlns:p14="http://schemas.microsoft.com/office/powerpoint/2010/main" val="32247081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CB118F15-F7F1-4A15-BFEB-3E82F9158407}"/>
              </a:ext>
            </a:extLst>
          </p:cNvPr>
          <p:cNvPicPr>
            <a:picLocks noGrp="1" noChangeAspect="1"/>
          </p:cNvPicPr>
          <p:nvPr>
            <p:ph type="pic" sz="quarter" idx="14"/>
          </p:nvPr>
        </p:nvPicPr>
        <p:blipFill>
          <a:blip r:embed="rId2"/>
          <a:srcRect l="4850" r="4850"/>
          <a:stretch>
            <a:fillRect/>
          </a:stretch>
        </p:blipFill>
        <p:spPr/>
      </p:pic>
      <p:sp>
        <p:nvSpPr>
          <p:cNvPr id="7" name="Rectangle 6">
            <a:extLst>
              <a:ext uri="{FF2B5EF4-FFF2-40B4-BE49-F238E27FC236}">
                <a16:creationId xmlns:a16="http://schemas.microsoft.com/office/drawing/2014/main" xmlns="" id="{641F9347-2F0B-4BCE-9AA6-1C596DF8F907}"/>
              </a:ext>
            </a:extLst>
          </p:cNvPr>
          <p:cNvSpPr/>
          <p:nvPr/>
        </p:nvSpPr>
        <p:spPr>
          <a:xfrm>
            <a:off x="7075054" y="3318317"/>
            <a:ext cx="3962400" cy="2800767"/>
          </a:xfrm>
          <a:prstGeom prst="rect">
            <a:avLst/>
          </a:prstGeom>
          <a:noFill/>
        </p:spPr>
        <p:txBody>
          <a:bodyPr wrap="square" lIns="91440" tIns="45720" rIns="91440" bIns="45720">
            <a:spAutoFit/>
          </a:bodyPr>
          <a:lstStyle/>
          <a:p>
            <a:pPr algn="ctr"/>
            <a:r>
              <a:rPr 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a:t>
            </a:r>
          </a:p>
          <a:p>
            <a:pPr algn="ctr"/>
            <a:r>
              <a:rPr 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a:t>
            </a:r>
          </a:p>
        </p:txBody>
      </p:sp>
    </p:spTree>
    <p:extLst>
      <p:ext uri="{BB962C8B-B14F-4D97-AF65-F5344CB8AC3E}">
        <p14:creationId xmlns:p14="http://schemas.microsoft.com/office/powerpoint/2010/main" val="1746918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0DB5672-AD40-446E-8DD6-AFBFD9200DC2}"/>
              </a:ext>
            </a:extLst>
          </p:cNvPr>
          <p:cNvSpPr>
            <a:spLocks noGrp="1"/>
          </p:cNvSpPr>
          <p:nvPr>
            <p:ph sz="quarter" idx="10"/>
          </p:nvPr>
        </p:nvSpPr>
        <p:spPr/>
        <p:txBody>
          <a:bodyPr/>
          <a:lstStyle/>
          <a:p>
            <a:pPr marL="548640" lvl="2" indent="0">
              <a:buNone/>
            </a:pPr>
            <a:endParaRPr lang="en-US" dirty="0"/>
          </a:p>
          <a:p>
            <a:pPr lvl="2">
              <a:buFont typeface="Wingdings" panose="05000000000000000000" pitchFamily="2" charset="2"/>
              <a:buChar char="Ø"/>
            </a:pPr>
            <a:r>
              <a:rPr lang="en-US" dirty="0"/>
              <a:t>   </a:t>
            </a:r>
            <a:r>
              <a:rPr lang="en-US" sz="2000" b="1" dirty="0"/>
              <a:t>Hardware Requirements</a:t>
            </a:r>
          </a:p>
          <a:p>
            <a:pPr marL="45720" indent="0">
              <a:buNone/>
            </a:pPr>
            <a:endParaRPr lang="en-IN" dirty="0"/>
          </a:p>
          <a:p>
            <a:pPr marL="45720" indent="0">
              <a:buNone/>
            </a:pPr>
            <a:endParaRPr lang="en-IN" dirty="0"/>
          </a:p>
          <a:p>
            <a:pPr marL="45720" indent="0">
              <a:buNone/>
            </a:pPr>
            <a:endParaRPr lang="en-IN" dirty="0"/>
          </a:p>
          <a:p>
            <a:pPr lvl="1">
              <a:buFont typeface="Wingdings" panose="05000000000000000000" pitchFamily="2" charset="2"/>
              <a:buChar char="Ø"/>
            </a:pPr>
            <a:endParaRPr lang="en-IN" dirty="0"/>
          </a:p>
          <a:p>
            <a:pPr lvl="2">
              <a:buFont typeface="Wingdings" panose="05000000000000000000" pitchFamily="2" charset="2"/>
              <a:buChar char="Ø"/>
            </a:pPr>
            <a:r>
              <a:rPr lang="en-IN" dirty="0"/>
              <a:t>   </a:t>
            </a:r>
            <a:r>
              <a:rPr lang="en-IN" sz="2000" b="1" dirty="0"/>
              <a:t>Software Requirements</a:t>
            </a:r>
          </a:p>
        </p:txBody>
      </p:sp>
      <p:graphicFrame>
        <p:nvGraphicFramePr>
          <p:cNvPr id="8" name="Table 7">
            <a:extLst>
              <a:ext uri="{FF2B5EF4-FFF2-40B4-BE49-F238E27FC236}">
                <a16:creationId xmlns:a16="http://schemas.microsoft.com/office/drawing/2014/main" xmlns="" id="{27E9F382-096D-4CF9-A241-53A78FF4018B}"/>
              </a:ext>
            </a:extLst>
          </p:cNvPr>
          <p:cNvGraphicFramePr>
            <a:graphicFrameLocks noGrp="1"/>
          </p:cNvGraphicFramePr>
          <p:nvPr>
            <p:extLst>
              <p:ext uri="{D42A27DB-BD31-4B8C-83A1-F6EECF244321}">
                <p14:modId xmlns:p14="http://schemas.microsoft.com/office/powerpoint/2010/main" val="3233272899"/>
              </p:ext>
            </p:extLst>
          </p:nvPr>
        </p:nvGraphicFramePr>
        <p:xfrm>
          <a:off x="3554801" y="1976696"/>
          <a:ext cx="4249926" cy="1533123"/>
        </p:xfrm>
        <a:graphic>
          <a:graphicData uri="http://schemas.openxmlformats.org/drawingml/2006/table">
            <a:tbl>
              <a:tblPr bandRow="1">
                <a:tableStyleId>{5C22544A-7EE6-4342-B048-85BDC9FD1C3A}</a:tableStyleId>
              </a:tblPr>
              <a:tblGrid>
                <a:gridCol w="2124963">
                  <a:extLst>
                    <a:ext uri="{9D8B030D-6E8A-4147-A177-3AD203B41FA5}">
                      <a16:colId xmlns:a16="http://schemas.microsoft.com/office/drawing/2014/main" xmlns="" val="3578812118"/>
                    </a:ext>
                  </a:extLst>
                </a:gridCol>
                <a:gridCol w="2124963">
                  <a:extLst>
                    <a:ext uri="{9D8B030D-6E8A-4147-A177-3AD203B41FA5}">
                      <a16:colId xmlns:a16="http://schemas.microsoft.com/office/drawing/2014/main" xmlns="" val="2349895814"/>
                    </a:ext>
                  </a:extLst>
                </a:gridCol>
              </a:tblGrid>
              <a:tr h="379160">
                <a:tc>
                  <a:txBody>
                    <a:bodyPr/>
                    <a:lstStyle/>
                    <a:p>
                      <a:pPr algn="l">
                        <a:spcAft>
                          <a:spcPts val="0"/>
                        </a:spcAft>
                      </a:pPr>
                      <a:r>
                        <a:rPr lang="en-IN" sz="1600" dirty="0">
                          <a:effectLst/>
                        </a:rPr>
                        <a:t>Processor </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0"/>
                        </a:spcAft>
                      </a:pPr>
                      <a:r>
                        <a:rPr lang="en-IN" sz="1600" dirty="0">
                          <a:effectLst/>
                        </a:rPr>
                        <a:t>Intel Core </a:t>
                      </a:r>
                      <a:r>
                        <a:rPr lang="en-IN" sz="1600" dirty="0" smtClean="0">
                          <a:effectLst/>
                        </a:rPr>
                        <a:t>i7</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727330274"/>
                  </a:ext>
                </a:extLst>
              </a:tr>
              <a:tr h="379160">
                <a:tc>
                  <a:txBody>
                    <a:bodyPr/>
                    <a:lstStyle/>
                    <a:p>
                      <a:pPr algn="l">
                        <a:spcAft>
                          <a:spcPts val="0"/>
                        </a:spcAft>
                      </a:pPr>
                      <a:r>
                        <a:rPr lang="en-IN" sz="1600">
                          <a:effectLst/>
                        </a:rPr>
                        <a:t>RAM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0"/>
                        </a:spcAft>
                      </a:pPr>
                      <a:r>
                        <a:rPr lang="en-IN" sz="1600" dirty="0">
                          <a:effectLst/>
                        </a:rPr>
                        <a:t>8 GB </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77304763"/>
                  </a:ext>
                </a:extLst>
              </a:tr>
              <a:tr h="379160">
                <a:tc>
                  <a:txBody>
                    <a:bodyPr/>
                    <a:lstStyle/>
                    <a:p>
                      <a:pPr algn="l">
                        <a:spcAft>
                          <a:spcPts val="0"/>
                        </a:spcAft>
                      </a:pPr>
                      <a:r>
                        <a:rPr lang="en-IN" sz="1600">
                          <a:effectLst/>
                        </a:rPr>
                        <a:t>Hard Disk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0"/>
                        </a:spcAft>
                      </a:pPr>
                      <a:r>
                        <a:rPr lang="en-IN" sz="1600">
                          <a:effectLst/>
                        </a:rPr>
                        <a:t>238 GB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756732073"/>
                  </a:ext>
                </a:extLst>
              </a:tr>
              <a:tr h="395643">
                <a:tc>
                  <a:txBody>
                    <a:bodyPr/>
                    <a:lstStyle/>
                    <a:p>
                      <a:pPr algn="l">
                        <a:spcAft>
                          <a:spcPts val="0"/>
                        </a:spcAft>
                      </a:pPr>
                      <a:r>
                        <a:rPr lang="en-IN" sz="1600">
                          <a:effectLst/>
                        </a:rPr>
                        <a:t>Disk Space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0"/>
                        </a:spcAft>
                      </a:pPr>
                      <a:r>
                        <a:rPr lang="en-IN" sz="1600" dirty="0">
                          <a:effectLst/>
                        </a:rPr>
                        <a:t>10 GB Minimum </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34001616"/>
                  </a:ext>
                </a:extLst>
              </a:tr>
            </a:tbl>
          </a:graphicData>
        </a:graphic>
      </p:graphicFrame>
      <p:graphicFrame>
        <p:nvGraphicFramePr>
          <p:cNvPr id="9" name="Table 8">
            <a:extLst>
              <a:ext uri="{FF2B5EF4-FFF2-40B4-BE49-F238E27FC236}">
                <a16:creationId xmlns:a16="http://schemas.microsoft.com/office/drawing/2014/main" xmlns="" id="{5E8BB178-9FD3-4471-8231-28BBC933BFED}"/>
              </a:ext>
            </a:extLst>
          </p:cNvPr>
          <p:cNvGraphicFramePr>
            <a:graphicFrameLocks noGrp="1"/>
          </p:cNvGraphicFramePr>
          <p:nvPr>
            <p:extLst>
              <p:ext uri="{D42A27DB-BD31-4B8C-83A1-F6EECF244321}">
                <p14:modId xmlns:p14="http://schemas.microsoft.com/office/powerpoint/2010/main" val="1506258878"/>
              </p:ext>
            </p:extLst>
          </p:nvPr>
        </p:nvGraphicFramePr>
        <p:xfrm>
          <a:off x="3554801" y="4073236"/>
          <a:ext cx="4249926" cy="1930400"/>
        </p:xfrm>
        <a:graphic>
          <a:graphicData uri="http://schemas.openxmlformats.org/drawingml/2006/table">
            <a:tbl>
              <a:tblPr bandRow="1">
                <a:tableStyleId>{5C22544A-7EE6-4342-B048-85BDC9FD1C3A}</a:tableStyleId>
              </a:tblPr>
              <a:tblGrid>
                <a:gridCol w="2124963">
                  <a:extLst>
                    <a:ext uri="{9D8B030D-6E8A-4147-A177-3AD203B41FA5}">
                      <a16:colId xmlns:a16="http://schemas.microsoft.com/office/drawing/2014/main" xmlns="" val="2991962615"/>
                    </a:ext>
                  </a:extLst>
                </a:gridCol>
                <a:gridCol w="2124963">
                  <a:extLst>
                    <a:ext uri="{9D8B030D-6E8A-4147-A177-3AD203B41FA5}">
                      <a16:colId xmlns:a16="http://schemas.microsoft.com/office/drawing/2014/main" xmlns="" val="4027134281"/>
                    </a:ext>
                  </a:extLst>
                </a:gridCol>
              </a:tblGrid>
              <a:tr h="386080">
                <a:tc>
                  <a:txBody>
                    <a:bodyPr/>
                    <a:lstStyle/>
                    <a:p>
                      <a:pPr>
                        <a:spcAft>
                          <a:spcPts val="0"/>
                        </a:spcAft>
                      </a:pPr>
                      <a:r>
                        <a:rPr lang="en-IN" sz="1600">
                          <a:effectLst/>
                        </a:rPr>
                        <a:t>Operating System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600">
                          <a:effectLst/>
                        </a:rPr>
                        <a:t>Microsoft Windows 10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66675216"/>
                  </a:ext>
                </a:extLst>
              </a:tr>
              <a:tr h="386080">
                <a:tc>
                  <a:txBody>
                    <a:bodyPr/>
                    <a:lstStyle/>
                    <a:p>
                      <a:pPr>
                        <a:spcAft>
                          <a:spcPts val="0"/>
                        </a:spcAft>
                      </a:pPr>
                      <a:r>
                        <a:rPr lang="en-IN" sz="1600">
                          <a:effectLst/>
                        </a:rPr>
                        <a:t>Frontend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600">
                          <a:effectLst/>
                        </a:rPr>
                        <a:t>VsCode</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754181088"/>
                  </a:ext>
                </a:extLst>
              </a:tr>
              <a:tr h="386080">
                <a:tc>
                  <a:txBody>
                    <a:bodyPr/>
                    <a:lstStyle/>
                    <a:p>
                      <a:pPr>
                        <a:spcAft>
                          <a:spcPts val="0"/>
                        </a:spcAft>
                      </a:pPr>
                      <a:r>
                        <a:rPr lang="en-IN" sz="1600">
                          <a:effectLst/>
                        </a:rPr>
                        <a:t>Backend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600">
                          <a:effectLst/>
                        </a:rPr>
                        <a:t>Node JS</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41093054"/>
                  </a:ext>
                </a:extLst>
              </a:tr>
              <a:tr h="386080">
                <a:tc>
                  <a:txBody>
                    <a:bodyPr/>
                    <a:lstStyle/>
                    <a:p>
                      <a:pPr>
                        <a:spcAft>
                          <a:spcPts val="0"/>
                        </a:spcAft>
                      </a:pPr>
                      <a:r>
                        <a:rPr lang="en-IN" sz="1600" dirty="0">
                          <a:effectLst/>
                        </a:rPr>
                        <a:t>Scripting Language </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600">
                          <a:effectLst/>
                        </a:rPr>
                        <a:t>JavaScript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26735733"/>
                  </a:ext>
                </a:extLst>
              </a:tr>
              <a:tr h="386080">
                <a:tc>
                  <a:txBody>
                    <a:bodyPr/>
                    <a:lstStyle/>
                    <a:p>
                      <a:pPr>
                        <a:spcAft>
                          <a:spcPts val="0"/>
                        </a:spcAft>
                      </a:pPr>
                      <a:r>
                        <a:rPr lang="en-IN" sz="1600">
                          <a:effectLst/>
                        </a:rPr>
                        <a:t>DataBase </a:t>
                      </a:r>
                      <a:endParaRPr lang="en-IN"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600" dirty="0">
                          <a:effectLst/>
                        </a:rPr>
                        <a:t>MongoDB </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5327811"/>
                  </a:ext>
                </a:extLst>
              </a:tr>
            </a:tbl>
          </a:graphicData>
        </a:graphic>
      </p:graphicFrame>
      <p:sp>
        <p:nvSpPr>
          <p:cNvPr id="11" name="Title 10">
            <a:extLst>
              <a:ext uri="{FF2B5EF4-FFF2-40B4-BE49-F238E27FC236}">
                <a16:creationId xmlns:a16="http://schemas.microsoft.com/office/drawing/2014/main" xmlns="" id="{56C148D8-5D0A-4887-98C7-C3179FDD82AD}"/>
              </a:ext>
            </a:extLst>
          </p:cNvPr>
          <p:cNvSpPr txBox="1">
            <a:spLocks noGrp="1"/>
          </p:cNvSpPr>
          <p:nvPr>
            <p:ph type="title"/>
          </p:nvPr>
        </p:nvSpPr>
        <p:spPr>
          <a:xfrm>
            <a:off x="838200" y="605720"/>
            <a:ext cx="10515600" cy="584200"/>
          </a:xfrm>
          <a:prstGeom prst="rect">
            <a:avLst/>
          </a:prstGeom>
          <a:noFill/>
        </p:spPr>
        <p:txBody>
          <a:bodyPr wrap="square" rtlCol="0">
            <a:spAutoFit/>
          </a:bodyPr>
          <a:lstStyle/>
          <a:p>
            <a:pPr algn="ctr"/>
            <a:r>
              <a:rPr lang="en-US" sz="4000" b="1" dirty="0">
                <a:solidFill>
                  <a:schemeClr val="accent4">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AND SOFTWARE</a:t>
            </a:r>
            <a:endParaRPr lang="en-IN" sz="4000" b="1" dirty="0">
              <a:solidFill>
                <a:schemeClr val="accent4">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469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7D8C7A-CF30-4AB9-A462-1DBA9AE7D5E6}"/>
              </a:ext>
            </a:extLst>
          </p:cNvPr>
          <p:cNvSpPr>
            <a:spLocks noGrp="1"/>
          </p:cNvSpPr>
          <p:nvPr>
            <p:ph type="title"/>
          </p:nvPr>
        </p:nvSpPr>
        <p:spPr/>
        <p:txBody>
          <a:bodyPr/>
          <a:lstStyle/>
          <a:p>
            <a:pPr algn="ctr"/>
            <a:r>
              <a:rPr lang="en-US" u="sng" dirty="0">
                <a:solidFill>
                  <a:schemeClr val="accent4">
                    <a:lumMod val="75000"/>
                  </a:schemeClr>
                </a:solidFill>
                <a:latin typeface="Times New Roman" panose="02020603050405020304" pitchFamily="18" charset="0"/>
                <a:cs typeface="Times New Roman" panose="02020603050405020304" pitchFamily="18" charset="0"/>
              </a:rPr>
              <a:t/>
            </a:r>
            <a:br>
              <a:rPr lang="en-US" u="sng" dirty="0">
                <a:solidFill>
                  <a:schemeClr val="accent4">
                    <a:lumMod val="75000"/>
                  </a:schemeClr>
                </a:solidFill>
                <a:latin typeface="Times New Roman" panose="02020603050405020304" pitchFamily="18" charset="0"/>
                <a:cs typeface="Times New Roman" panose="02020603050405020304" pitchFamily="18" charset="0"/>
              </a:rPr>
            </a:br>
            <a:r>
              <a:rPr lang="en-US" sz="4000" u="sng" dirty="0">
                <a:solidFill>
                  <a:schemeClr val="accent4">
                    <a:lumMod val="75000"/>
                  </a:schemeClr>
                </a:solidFill>
                <a:latin typeface="Times New Roman" panose="02020603050405020304" pitchFamily="18" charset="0"/>
                <a:cs typeface="Times New Roman" panose="02020603050405020304" pitchFamily="18" charset="0"/>
              </a:rPr>
              <a:t>TECHNOLOGIES  USED</a:t>
            </a:r>
            <a:r>
              <a:rPr lang="en-IN" u="sng" dirty="0">
                <a:solidFill>
                  <a:schemeClr val="accent4">
                    <a:lumMod val="75000"/>
                  </a:schemeClr>
                </a:solidFill>
                <a:latin typeface="Times New Roman" panose="02020603050405020304" pitchFamily="18" charset="0"/>
                <a:cs typeface="Times New Roman" panose="02020603050405020304" pitchFamily="18" charset="0"/>
              </a:rPr>
              <a:t/>
            </a:r>
            <a:br>
              <a:rPr lang="en-IN" u="sng" dirty="0">
                <a:solidFill>
                  <a:schemeClr val="accent4">
                    <a:lumMod val="75000"/>
                  </a:schemeClr>
                </a:solidFill>
                <a:latin typeface="Times New Roman" panose="02020603050405020304" pitchFamily="18" charset="0"/>
                <a:cs typeface="Times New Roman" panose="02020603050405020304" pitchFamily="18" charset="0"/>
              </a:rPr>
            </a:br>
            <a:endParaRPr lang="en-IN" dirty="0"/>
          </a:p>
        </p:txBody>
      </p:sp>
      <p:sp>
        <p:nvSpPr>
          <p:cNvPr id="4" name="Content Placeholder 3">
            <a:extLst>
              <a:ext uri="{FF2B5EF4-FFF2-40B4-BE49-F238E27FC236}">
                <a16:creationId xmlns:a16="http://schemas.microsoft.com/office/drawing/2014/main" xmlns="" id="{4377C3AE-9962-4998-BB67-13D78DC505CE}"/>
              </a:ext>
            </a:extLst>
          </p:cNvPr>
          <p:cNvSpPr txBox="1">
            <a:spLocks noGrp="1"/>
          </p:cNvSpPr>
          <p:nvPr>
            <p:ph sz="quarter" idx="10"/>
          </p:nvPr>
        </p:nvSpPr>
        <p:spPr>
          <a:xfrm>
            <a:off x="2334491" y="1264693"/>
            <a:ext cx="10525125" cy="4021614"/>
          </a:xfrm>
          <a:prstGeom prst="rect">
            <a:avLst/>
          </a:prstGeom>
          <a:noFill/>
        </p:spPr>
        <p:txBody>
          <a:bodyPr wrap="square" rtlCol="0">
            <a:spAutoFit/>
          </a:bodyPr>
          <a:lstStyle/>
          <a:p>
            <a:pPr algn="just"/>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a:p>
            <a:pPr algn="just"/>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a:p>
            <a:pPr algn="just"/>
            <a:r>
              <a:rPr lang="en-US" sz="2000" b="1" dirty="0">
                <a:solidFill>
                  <a:schemeClr val="accent4">
                    <a:lumMod val="50000"/>
                  </a:schemeClr>
                </a:solidFill>
                <a:latin typeface="Times New Roman" panose="02020603050405020304" pitchFamily="18" charset="0"/>
                <a:cs typeface="Times New Roman" panose="02020603050405020304" pitchFamily="18" charset="0"/>
              </a:rPr>
              <a:t> Frontend		:	</a:t>
            </a:r>
            <a:r>
              <a:rPr lang="en-US" sz="2000" b="1" dirty="0">
                <a:latin typeface="Times New Roman" panose="02020603050405020304" pitchFamily="18" charset="0"/>
                <a:cs typeface="Times New Roman" panose="02020603050405020304" pitchFamily="18" charset="0"/>
              </a:rPr>
              <a:t>HTML , CSS , JavaScript , React.js, Bootstrap </a:t>
            </a:r>
          </a:p>
          <a:p>
            <a:pPr algn="just"/>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a:p>
            <a:pPr algn="just"/>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a:p>
            <a:pPr algn="just"/>
            <a:r>
              <a:rPr lang="en-US" sz="2000" b="1" dirty="0">
                <a:solidFill>
                  <a:schemeClr val="accent4">
                    <a:lumMod val="50000"/>
                  </a:schemeClr>
                </a:solidFill>
                <a:latin typeface="Times New Roman" panose="02020603050405020304" pitchFamily="18" charset="0"/>
                <a:cs typeface="Times New Roman" panose="02020603050405020304" pitchFamily="18" charset="0"/>
              </a:rPr>
              <a:t>Backend		:	</a:t>
            </a:r>
            <a:r>
              <a:rPr lang="en-US" sz="2000" b="1" dirty="0">
                <a:latin typeface="Times New Roman" panose="02020603050405020304" pitchFamily="18" charset="0"/>
                <a:cs typeface="Times New Roman" panose="02020603050405020304" pitchFamily="18" charset="0"/>
              </a:rPr>
              <a:t>Node.js</a:t>
            </a:r>
          </a:p>
          <a:p>
            <a:pPr algn="just"/>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a:p>
            <a:pPr algn="just"/>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a:p>
            <a:pPr algn="just"/>
            <a:r>
              <a:rPr lang="en-US" sz="2000" b="1" dirty="0">
                <a:solidFill>
                  <a:schemeClr val="accent4">
                    <a:lumMod val="50000"/>
                  </a:schemeClr>
                </a:solidFill>
                <a:latin typeface="Times New Roman" panose="02020603050405020304" pitchFamily="18" charset="0"/>
                <a:cs typeface="Times New Roman" panose="02020603050405020304" pitchFamily="18" charset="0"/>
              </a:rPr>
              <a:t>Database		:	</a:t>
            </a:r>
            <a:r>
              <a:rPr lang="en-US" sz="2000" b="1" dirty="0">
                <a:latin typeface="Times New Roman" panose="02020603050405020304" pitchFamily="18" charset="0"/>
                <a:cs typeface="Times New Roman" panose="02020603050405020304" pitchFamily="18" charset="0"/>
              </a:rPr>
              <a:t>MongoDB</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5231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326C09-1544-4B79-9430-2E9B1EAC719F}"/>
              </a:ext>
            </a:extLst>
          </p:cNvPr>
          <p:cNvSpPr>
            <a:spLocks noGrp="1"/>
          </p:cNvSpPr>
          <p:nvPr>
            <p:ph type="title"/>
          </p:nvPr>
        </p:nvSpPr>
        <p:spPr/>
        <p:txBody>
          <a:bodyPr/>
          <a:lstStyle/>
          <a:p>
            <a:pPr algn="ctr"/>
            <a:r>
              <a:rPr lang="en-IN" sz="3200" u="sng" dirty="0">
                <a:solidFill>
                  <a:schemeClr val="accent4">
                    <a:lumMod val="75000"/>
                  </a:schemeClr>
                </a:solidFill>
                <a:latin typeface="Times New Roman" panose="02020603050405020304" pitchFamily="18" charset="0"/>
                <a:cs typeface="Times New Roman" panose="02020603050405020304" pitchFamily="18" charset="0"/>
              </a:rPr>
              <a:t/>
            </a:r>
            <a:br>
              <a:rPr lang="en-IN" sz="3200" u="sng" dirty="0">
                <a:solidFill>
                  <a:schemeClr val="accent4">
                    <a:lumMod val="75000"/>
                  </a:schemeClr>
                </a:solidFill>
                <a:latin typeface="Times New Roman" panose="02020603050405020304" pitchFamily="18" charset="0"/>
                <a:cs typeface="Times New Roman" panose="02020603050405020304" pitchFamily="18" charset="0"/>
              </a:rPr>
            </a:br>
            <a:r>
              <a:rPr lang="en-IN" sz="4000" u="sng" dirty="0">
                <a:solidFill>
                  <a:schemeClr val="accent4">
                    <a:lumMod val="75000"/>
                  </a:schemeClr>
                </a:solidFill>
                <a:latin typeface="Times New Roman" panose="02020603050405020304" pitchFamily="18" charset="0"/>
                <a:cs typeface="Times New Roman" panose="02020603050405020304" pitchFamily="18" charset="0"/>
              </a:rPr>
              <a:t>PROJECT </a:t>
            </a:r>
            <a:r>
              <a:rPr lang="en-IN" sz="4000" u="sng" spc="-10" dirty="0">
                <a:solidFill>
                  <a:schemeClr val="accent4">
                    <a:lumMod val="75000"/>
                  </a:schemeClr>
                </a:solidFill>
                <a:latin typeface="Times New Roman" panose="02020603050405020304" pitchFamily="18" charset="0"/>
                <a:cs typeface="Times New Roman" panose="02020603050405020304" pitchFamily="18" charset="0"/>
              </a:rPr>
              <a:t>MODULE</a:t>
            </a:r>
            <a:r>
              <a:rPr lang="en-IN" sz="3200" u="sng" spc="-10" dirty="0">
                <a:solidFill>
                  <a:schemeClr val="accent4">
                    <a:lumMod val="75000"/>
                  </a:schemeClr>
                </a:solidFill>
                <a:latin typeface="Times New Roman" panose="02020603050405020304" pitchFamily="18" charset="0"/>
                <a:cs typeface="Times New Roman" panose="02020603050405020304" pitchFamily="18" charset="0"/>
              </a:rPr>
              <a:t/>
            </a:r>
            <a:br>
              <a:rPr lang="en-IN" sz="3200" u="sng" spc="-10" dirty="0">
                <a:solidFill>
                  <a:schemeClr val="accent4">
                    <a:lumMod val="75000"/>
                  </a:schemeClr>
                </a:solidFill>
                <a:latin typeface="Times New Roman" panose="02020603050405020304" pitchFamily="18" charset="0"/>
                <a:cs typeface="Times New Roman" panose="02020603050405020304" pitchFamily="18" charset="0"/>
              </a:rPr>
            </a:br>
            <a:endParaRPr lang="en-IN" sz="3200" dirty="0"/>
          </a:p>
        </p:txBody>
      </p:sp>
      <p:sp>
        <p:nvSpPr>
          <p:cNvPr id="3" name="Content Placeholder 2">
            <a:extLst>
              <a:ext uri="{FF2B5EF4-FFF2-40B4-BE49-F238E27FC236}">
                <a16:creationId xmlns:a16="http://schemas.microsoft.com/office/drawing/2014/main" xmlns="" id="{E4FE0D34-69AC-4815-802E-83BD463B9B22}"/>
              </a:ext>
            </a:extLst>
          </p:cNvPr>
          <p:cNvSpPr>
            <a:spLocks noGrp="1"/>
          </p:cNvSpPr>
          <p:nvPr>
            <p:ph sz="quarter" idx="10"/>
          </p:nvPr>
        </p:nvSpPr>
        <p:spPr/>
        <p:txBody>
          <a:bodyPr>
            <a:normAutofit lnSpcReduction="10000"/>
          </a:bodyPr>
          <a:lstStyle/>
          <a:p>
            <a:pPr>
              <a:buClr>
                <a:schemeClr val="accent4">
                  <a:lumMod val="75000"/>
                </a:schemeClr>
              </a:buClr>
              <a:buFont typeface="Wingdings" panose="05000000000000000000" pitchFamily="2" charset="2"/>
              <a:buChar char="Ø"/>
            </a:pPr>
            <a:r>
              <a:rPr lang="en-US" sz="2000" b="1" dirty="0">
                <a:solidFill>
                  <a:schemeClr val="accent4">
                    <a:lumMod val="75000"/>
                  </a:schemeClr>
                </a:solidFill>
                <a:latin typeface="Times New Roman" panose="02020603050405020304" pitchFamily="18" charset="0"/>
                <a:cs typeface="Times New Roman" panose="02020603050405020304" pitchFamily="18" charset="0"/>
              </a:rPr>
              <a:t>USERS:</a:t>
            </a:r>
          </a:p>
          <a:p>
            <a:pPr lvl="1"/>
            <a:r>
              <a:rPr lang="en-IN" b="1" dirty="0">
                <a:latin typeface="Times New Roman" panose="02020603050405020304" pitchFamily="18" charset="0"/>
                <a:cs typeface="Times New Roman" panose="02020603050405020304" pitchFamily="18" charset="0"/>
              </a:rPr>
              <a:t>Users:</a:t>
            </a:r>
            <a:r>
              <a:rPr lang="en-IN" dirty="0">
                <a:latin typeface="Times New Roman" panose="02020603050405020304" pitchFamily="18" charset="0"/>
                <a:cs typeface="Times New Roman" panose="02020603050405020304" pitchFamily="18" charset="0"/>
              </a:rPr>
              <a:t> Can visit the website and view the rooms.</a:t>
            </a:r>
          </a:p>
          <a:p>
            <a:pPr lvl="1"/>
            <a:r>
              <a:rPr lang="en-IN" b="1" dirty="0">
                <a:latin typeface="Times New Roman" panose="02020603050405020304" pitchFamily="18" charset="0"/>
                <a:cs typeface="Times New Roman" panose="02020603050405020304" pitchFamily="18" charset="0"/>
              </a:rPr>
              <a:t>Registration:</a:t>
            </a:r>
            <a:r>
              <a:rPr lang="en-IN" dirty="0">
                <a:latin typeface="Times New Roman" panose="02020603050405020304" pitchFamily="18" charset="0"/>
                <a:cs typeface="Times New Roman" panose="02020603050405020304" pitchFamily="18" charset="0"/>
              </a:rPr>
              <a:t> Register module is for the user who visit to our website and enter their details for further login in. User must be registered in </a:t>
            </a:r>
            <a:r>
              <a:rPr lang="en-IN" dirty="0" err="1">
                <a:latin typeface="Times New Roman" panose="02020603050405020304" pitchFamily="18" charset="0"/>
                <a:cs typeface="Times New Roman" panose="02020603050405020304" pitchFamily="18" charset="0"/>
              </a:rPr>
              <a:t>CozyStay</a:t>
            </a:r>
            <a:r>
              <a:rPr lang="en-IN" dirty="0">
                <a:latin typeface="Times New Roman" panose="02020603050405020304" pitchFamily="18" charset="0"/>
                <a:cs typeface="Times New Roman" panose="02020603050405020304" pitchFamily="18" charset="0"/>
              </a:rPr>
              <a:t> Website when he/she wants to book their rooms.</a:t>
            </a:r>
          </a:p>
          <a:p>
            <a:pPr lvl="1"/>
            <a:r>
              <a:rPr lang="en-IN" b="1" dirty="0">
                <a:latin typeface="Times New Roman" panose="02020603050405020304" pitchFamily="18" charset="0"/>
                <a:cs typeface="Times New Roman" panose="02020603050405020304" pitchFamily="18" charset="0"/>
              </a:rPr>
              <a:t>Login:</a:t>
            </a:r>
            <a:r>
              <a:rPr lang="en-IN" dirty="0">
                <a:latin typeface="Times New Roman" panose="02020603050405020304" pitchFamily="18" charset="0"/>
                <a:cs typeface="Times New Roman" panose="02020603050405020304" pitchFamily="18" charset="0"/>
              </a:rPr>
              <a:t> Login module is also for the user. He/she can only reach the website when it is logged in. User can only login after the registration is done.  </a:t>
            </a:r>
          </a:p>
          <a:p>
            <a:pPr lvl="1"/>
            <a:r>
              <a:rPr lang="en-IN" b="1" dirty="0">
                <a:latin typeface="Times New Roman" panose="02020603050405020304" pitchFamily="18" charset="0"/>
                <a:cs typeface="Times New Roman" panose="02020603050405020304" pitchFamily="18" charset="0"/>
              </a:rPr>
              <a:t>Room Management:</a:t>
            </a:r>
            <a:r>
              <a:rPr lang="en-IN" dirty="0">
                <a:latin typeface="Times New Roman" panose="02020603050405020304" pitchFamily="18" charset="0"/>
                <a:cs typeface="Times New Roman" panose="02020603050405020304" pitchFamily="18" charset="0"/>
              </a:rPr>
              <a:t> In this section, user can see different types of rooms and payment details also. </a:t>
            </a:r>
          </a:p>
          <a:p>
            <a:pPr lvl="1"/>
            <a:r>
              <a:rPr lang="en-IN" b="1" dirty="0">
                <a:latin typeface="Times New Roman" panose="02020603050405020304" pitchFamily="18" charset="0"/>
                <a:cs typeface="Times New Roman" panose="02020603050405020304" pitchFamily="18" charset="0"/>
              </a:rPr>
              <a:t>Logout:</a:t>
            </a:r>
            <a:r>
              <a:rPr lang="en-IN" dirty="0">
                <a:latin typeface="Times New Roman" panose="02020603050405020304" pitchFamily="18" charset="0"/>
                <a:cs typeface="Times New Roman" panose="02020603050405020304" pitchFamily="18" charset="0"/>
              </a:rPr>
              <a:t> In this section, user can log out their profile.</a:t>
            </a:r>
            <a:endParaRPr lang="en-US" b="1" dirty="0">
              <a:solidFill>
                <a:schemeClr val="accent4">
                  <a:lumMod val="75000"/>
                </a:schemeClr>
              </a:solidFill>
              <a:latin typeface="Times New Roman" panose="02020603050405020304" pitchFamily="18" charset="0"/>
              <a:cs typeface="Times New Roman" panose="02020603050405020304" pitchFamily="18" charset="0"/>
            </a:endParaRPr>
          </a:p>
          <a:p>
            <a:pPr>
              <a:buClr>
                <a:srgbClr val="292C48"/>
              </a:buClr>
              <a:buFont typeface="Wingdings" panose="05000000000000000000" pitchFamily="2" charset="2"/>
              <a:buChar char="Ø"/>
            </a:pPr>
            <a:r>
              <a:rPr lang="en-IN" sz="2000" b="1" dirty="0">
                <a:solidFill>
                  <a:schemeClr val="accent4">
                    <a:lumMod val="75000"/>
                  </a:schemeClr>
                </a:solidFill>
                <a:latin typeface="Times New Roman" panose="02020603050405020304" pitchFamily="18" charset="0"/>
                <a:cs typeface="Times New Roman" panose="02020603050405020304" pitchFamily="18" charset="0"/>
              </a:rPr>
              <a:t>ADMIN:</a:t>
            </a:r>
          </a:p>
          <a:p>
            <a:pPr lvl="1"/>
            <a:r>
              <a:rPr lang="en-IN" b="1" dirty="0">
                <a:latin typeface="Times New Roman" panose="02020603050405020304" pitchFamily="18" charset="0"/>
                <a:cs typeface="Times New Roman" panose="02020603050405020304" pitchFamily="18" charset="0"/>
              </a:rPr>
              <a:t>Rooms:</a:t>
            </a:r>
            <a:r>
              <a:rPr lang="en-IN" dirty="0">
                <a:latin typeface="Times New Roman" panose="02020603050405020304" pitchFamily="18" charset="0"/>
                <a:cs typeface="Times New Roman" panose="02020603050405020304" pitchFamily="18" charset="0"/>
              </a:rPr>
              <a:t> In this section, Admin can add , delete and update the rooms.</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lvl="1"/>
            <a:r>
              <a:rPr lang="en-IN" b="1" dirty="0">
                <a:latin typeface="Times New Roman" panose="02020603050405020304" pitchFamily="18" charset="0"/>
                <a:cs typeface="Times New Roman" panose="02020603050405020304" pitchFamily="18" charset="0"/>
              </a:rPr>
              <a:t>Bookings:</a:t>
            </a:r>
            <a:r>
              <a:rPr lang="en-IN" dirty="0">
                <a:latin typeface="Times New Roman" panose="02020603050405020304" pitchFamily="18" charset="0"/>
                <a:cs typeface="Times New Roman" panose="02020603050405020304" pitchFamily="18" charset="0"/>
              </a:rPr>
              <a:t> In this section, Admin can view and manage the customer bookings.</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lvl="1"/>
            <a:r>
              <a:rPr lang="en-IN" b="1" dirty="0">
                <a:latin typeface="Times New Roman" panose="02020603050405020304" pitchFamily="18" charset="0"/>
                <a:cs typeface="Times New Roman" panose="02020603050405020304" pitchFamily="18" charset="0"/>
              </a:rPr>
              <a:t>Users: </a:t>
            </a:r>
            <a:r>
              <a:rPr lang="en-IN" dirty="0">
                <a:latin typeface="Times New Roman" panose="02020603050405020304" pitchFamily="18" charset="0"/>
                <a:cs typeface="Times New Roman" panose="02020603050405020304" pitchFamily="18" charset="0"/>
              </a:rPr>
              <a:t>In this section, Admin can view the details of users like </a:t>
            </a:r>
            <a:r>
              <a:rPr lang="en-IN" dirty="0" err="1">
                <a:latin typeface="Times New Roman" panose="02020603050405020304" pitchFamily="18" charset="0"/>
                <a:cs typeface="Times New Roman" panose="02020603050405020304" pitchFamily="18" charset="0"/>
              </a:rPr>
              <a:t>userID</a:t>
            </a:r>
            <a:r>
              <a:rPr lang="en-IN" dirty="0">
                <a:latin typeface="Times New Roman" panose="02020603050405020304" pitchFamily="18" charset="0"/>
                <a:cs typeface="Times New Roman" panose="02020603050405020304" pitchFamily="18" charset="0"/>
              </a:rPr>
              <a:t>, Name, Email and </a:t>
            </a:r>
            <a:r>
              <a:rPr lang="en-IN" dirty="0" err="1">
                <a:latin typeface="Times New Roman" panose="02020603050405020304" pitchFamily="18" charset="0"/>
                <a:cs typeface="Times New Roman" panose="02020603050405020304" pitchFamily="18" charset="0"/>
              </a:rPr>
              <a:t>IsAdmin</a:t>
            </a:r>
            <a:r>
              <a:rPr lang="en-IN" dirty="0">
                <a:latin typeface="Times New Roman" panose="02020603050405020304" pitchFamily="18" charset="0"/>
                <a:cs typeface="Times New Roman" panose="02020603050405020304" pitchFamily="18" charset="0"/>
              </a:rPr>
              <a:t> or Not</a:t>
            </a:r>
            <a:r>
              <a:rPr lang="en-IN" dirty="0"/>
              <a:t>.</a:t>
            </a:r>
          </a:p>
          <a:p>
            <a:pPr marL="45720" indent="0">
              <a:buClr>
                <a:srgbClr val="292C48"/>
              </a:buClr>
              <a:buNone/>
            </a:pPr>
            <a:endParaRPr lang="en-IN" sz="1800" b="1"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210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859801-DE0F-43B6-9AE3-DD8F6E13DB0C}"/>
              </a:ext>
            </a:extLst>
          </p:cNvPr>
          <p:cNvSpPr>
            <a:spLocks noGrp="1"/>
          </p:cNvSpPr>
          <p:nvPr>
            <p:ph type="title"/>
          </p:nvPr>
        </p:nvSpPr>
        <p:spPr/>
        <p:txBody>
          <a:bodyPr/>
          <a:lstStyle/>
          <a:p>
            <a:pPr algn="ctr"/>
            <a:r>
              <a:rPr lang="en-US" sz="4000" u="sng" dirty="0">
                <a:solidFill>
                  <a:schemeClr val="accent4">
                    <a:lumMod val="75000"/>
                  </a:schemeClr>
                </a:solidFill>
                <a:latin typeface="Times New Roman" panose="02020603050405020304" pitchFamily="18" charset="0"/>
                <a:cs typeface="Times New Roman" panose="02020603050405020304" pitchFamily="18" charset="0"/>
              </a:rPr>
              <a:t/>
            </a:r>
            <a:br>
              <a:rPr lang="en-US" sz="4000" u="sng" dirty="0">
                <a:solidFill>
                  <a:schemeClr val="accent4">
                    <a:lumMod val="75000"/>
                  </a:schemeClr>
                </a:solidFill>
                <a:latin typeface="Times New Roman" panose="02020603050405020304" pitchFamily="18" charset="0"/>
                <a:cs typeface="Times New Roman" panose="02020603050405020304" pitchFamily="18" charset="0"/>
              </a:rPr>
            </a:br>
            <a:r>
              <a:rPr lang="en-US" sz="4000" u="sng" dirty="0">
                <a:solidFill>
                  <a:schemeClr val="accent4">
                    <a:lumMod val="75000"/>
                  </a:schemeClr>
                </a:solidFill>
                <a:latin typeface="Times New Roman" panose="02020603050405020304" pitchFamily="18" charset="0"/>
                <a:cs typeface="Times New Roman" panose="02020603050405020304" pitchFamily="18" charset="0"/>
              </a:rPr>
              <a:t>ADVANTAGES</a:t>
            </a:r>
            <a:r>
              <a:rPr lang="en-IN" sz="4000" u="sng" dirty="0">
                <a:solidFill>
                  <a:schemeClr val="accent4">
                    <a:lumMod val="75000"/>
                  </a:schemeClr>
                </a:solidFill>
                <a:latin typeface="Times New Roman" panose="02020603050405020304" pitchFamily="18" charset="0"/>
                <a:cs typeface="Times New Roman" panose="02020603050405020304" pitchFamily="18" charset="0"/>
              </a:rPr>
              <a:t/>
            </a:r>
            <a:br>
              <a:rPr lang="en-IN" sz="4000" u="sng" dirty="0">
                <a:solidFill>
                  <a:schemeClr val="accent4">
                    <a:lumMod val="75000"/>
                  </a:schemeClr>
                </a:solidFill>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xmlns="" id="{5EE39F24-9C89-4700-9FE1-6A1ACCE16AD6}"/>
              </a:ext>
            </a:extLst>
          </p:cNvPr>
          <p:cNvSpPr>
            <a:spLocks noGrp="1"/>
          </p:cNvSpPr>
          <p:nvPr>
            <p:ph sz="quarter" idx="10"/>
          </p:nvPr>
        </p:nvSpPr>
        <p:spPr>
          <a:xfrm>
            <a:off x="967509" y="1699347"/>
            <a:ext cx="10524344" cy="4911725"/>
          </a:xfrm>
        </p:spPr>
        <p:txBody>
          <a:bodyPr>
            <a:normAutofit/>
          </a:bodyPr>
          <a:lstStyle/>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One of the primary benefits is the streamlining of operations; by automating key processes like bookings, billing, and room management, the system significantly reduces manual workloads and minimizes errors.</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This efficiency extends to both staff and guests, thanks to an intuitive interface that enhances user experience.</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Real-time updates are another crucial feature, allowing guests to access up-to-date room availability and make bookings instantly, thereby reducing the risk of overbookings.</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Finally, </a:t>
            </a:r>
            <a:r>
              <a:rPr lang="en-IN" dirty="0" err="1">
                <a:latin typeface="Times New Roman" panose="02020603050405020304" pitchFamily="18" charset="0"/>
                <a:cs typeface="Times New Roman" panose="02020603050405020304" pitchFamily="18" charset="0"/>
              </a:rPr>
              <a:t>CozyStay</a:t>
            </a:r>
            <a:r>
              <a:rPr lang="en-IN" dirty="0">
                <a:latin typeface="Times New Roman" panose="02020603050405020304" pitchFamily="18" charset="0"/>
                <a:cs typeface="Times New Roman" panose="02020603050405020304" pitchFamily="18" charset="0"/>
              </a:rPr>
              <a:t> is designed to be cost-efficient.</a:t>
            </a: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1391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A99232-CD8A-41B8-9C88-991864970086}"/>
              </a:ext>
            </a:extLst>
          </p:cNvPr>
          <p:cNvSpPr>
            <a:spLocks noGrp="1"/>
          </p:cNvSpPr>
          <p:nvPr>
            <p:ph type="title"/>
          </p:nvPr>
        </p:nvSpPr>
        <p:spPr/>
        <p:txBody>
          <a:bodyPr/>
          <a:lstStyle/>
          <a:p>
            <a:pPr algn="ctr"/>
            <a:r>
              <a:rPr lang="en-US" sz="4000" u="sng" dirty="0">
                <a:solidFill>
                  <a:schemeClr val="accent4">
                    <a:lumMod val="75000"/>
                  </a:schemeClr>
                </a:solidFill>
                <a:latin typeface="Times New Roman" panose="02020603050405020304" pitchFamily="18" charset="0"/>
                <a:cs typeface="Times New Roman" panose="02020603050405020304" pitchFamily="18" charset="0"/>
              </a:rPr>
              <a:t/>
            </a:r>
            <a:br>
              <a:rPr lang="en-US" sz="4000" u="sng" dirty="0">
                <a:solidFill>
                  <a:schemeClr val="accent4">
                    <a:lumMod val="75000"/>
                  </a:schemeClr>
                </a:solidFill>
                <a:latin typeface="Times New Roman" panose="02020603050405020304" pitchFamily="18" charset="0"/>
                <a:cs typeface="Times New Roman" panose="02020603050405020304" pitchFamily="18" charset="0"/>
              </a:rPr>
            </a:br>
            <a:r>
              <a:rPr lang="en-US" sz="4000" u="sng" dirty="0">
                <a:solidFill>
                  <a:schemeClr val="accent4">
                    <a:lumMod val="75000"/>
                  </a:schemeClr>
                </a:solidFill>
                <a:latin typeface="Times New Roman" panose="02020603050405020304" pitchFamily="18" charset="0"/>
                <a:cs typeface="Times New Roman" panose="02020603050405020304" pitchFamily="18" charset="0"/>
              </a:rPr>
              <a:t>SCOPE</a:t>
            </a:r>
            <a:r>
              <a:rPr lang="en-IN" sz="4000" u="sng" dirty="0">
                <a:solidFill>
                  <a:schemeClr val="accent4">
                    <a:lumMod val="75000"/>
                  </a:schemeClr>
                </a:solidFill>
                <a:latin typeface="Times New Roman" panose="02020603050405020304" pitchFamily="18" charset="0"/>
                <a:cs typeface="Times New Roman" panose="02020603050405020304" pitchFamily="18" charset="0"/>
              </a:rPr>
              <a:t/>
            </a:r>
            <a:br>
              <a:rPr lang="en-IN" sz="4000" u="sng" dirty="0">
                <a:solidFill>
                  <a:schemeClr val="accent4">
                    <a:lumMod val="75000"/>
                  </a:schemeClr>
                </a:solidFill>
                <a:latin typeface="Times New Roman" panose="02020603050405020304" pitchFamily="18"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xmlns="" id="{FCE38F25-DC35-43E3-BDFE-6587E21DC603}"/>
              </a:ext>
            </a:extLst>
          </p:cNvPr>
          <p:cNvSpPr>
            <a:spLocks noGrp="1"/>
          </p:cNvSpPr>
          <p:nvPr>
            <p:ph sz="quarter" idx="10"/>
          </p:nvPr>
        </p:nvSpPr>
        <p:spPr>
          <a:xfrm>
            <a:off x="967509" y="1653166"/>
            <a:ext cx="10524344" cy="4911725"/>
          </a:xfrm>
        </p:spPr>
        <p:txBody>
          <a:bodyPr>
            <a:normAutofit/>
          </a:bodyPr>
          <a:lstStyle/>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future scope for enhancing hotel management systems is promising. </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Implement AI-driven features for personalized guest experiences, dynamic pricing, and predictive analytics.</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Develop mobile apps for staff and guests, allowing for on-the-go management and booking.</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Integrate features that help track and manage sustainability initiatives, such as energy consumption.</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Provide more customizable reporting tools and dashboards for different stakeholders.</a:t>
            </a:r>
          </a:p>
          <a:p>
            <a:pPr marL="4572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640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718E62-6755-41F4-8D78-D5684B6E2705}"/>
              </a:ext>
            </a:extLst>
          </p:cNvPr>
          <p:cNvSpPr>
            <a:spLocks noGrp="1"/>
          </p:cNvSpPr>
          <p:nvPr>
            <p:ph type="title"/>
          </p:nvPr>
        </p:nvSpPr>
        <p:spPr/>
        <p:txBody>
          <a:bodyPr/>
          <a:lstStyle/>
          <a:p>
            <a:pPr algn="ctr"/>
            <a:r>
              <a:rPr lang="en-US" sz="4000" u="sng" dirty="0">
                <a:solidFill>
                  <a:schemeClr val="accent4">
                    <a:lumMod val="75000"/>
                  </a:schemeClr>
                </a:solidFill>
                <a:latin typeface="Times New Roman" panose="02020603050405020304" pitchFamily="18" charset="0"/>
                <a:cs typeface="Times New Roman" panose="02020603050405020304" pitchFamily="18" charset="0"/>
              </a:rPr>
              <a:t/>
            </a:r>
            <a:br>
              <a:rPr lang="en-US" sz="4000" u="sng" dirty="0">
                <a:solidFill>
                  <a:schemeClr val="accent4">
                    <a:lumMod val="75000"/>
                  </a:schemeClr>
                </a:solidFill>
                <a:latin typeface="Times New Roman" panose="02020603050405020304" pitchFamily="18" charset="0"/>
                <a:cs typeface="Times New Roman" panose="02020603050405020304" pitchFamily="18" charset="0"/>
              </a:rPr>
            </a:br>
            <a:r>
              <a:rPr lang="en-US" sz="4000" u="sng" dirty="0">
                <a:solidFill>
                  <a:schemeClr val="accent4">
                    <a:lumMod val="75000"/>
                  </a:schemeClr>
                </a:solidFill>
                <a:latin typeface="Times New Roman" panose="02020603050405020304" pitchFamily="18" charset="0"/>
                <a:cs typeface="Times New Roman" panose="02020603050405020304" pitchFamily="18" charset="0"/>
              </a:rPr>
              <a:t>OBJECTIVES</a:t>
            </a:r>
            <a:r>
              <a:rPr lang="en-IN" sz="4000" dirty="0"/>
              <a:t/>
            </a:r>
            <a:br>
              <a:rPr lang="en-IN" sz="4000" dirty="0"/>
            </a:br>
            <a:endParaRPr lang="en-IN" sz="4000" dirty="0"/>
          </a:p>
        </p:txBody>
      </p:sp>
      <p:sp>
        <p:nvSpPr>
          <p:cNvPr id="3" name="Content Placeholder 2">
            <a:extLst>
              <a:ext uri="{FF2B5EF4-FFF2-40B4-BE49-F238E27FC236}">
                <a16:creationId xmlns:a16="http://schemas.microsoft.com/office/drawing/2014/main" xmlns="" id="{ECCBB18A-8EDA-4D05-BD60-479BBB6516D4}"/>
              </a:ext>
            </a:extLst>
          </p:cNvPr>
          <p:cNvSpPr>
            <a:spLocks noGrp="1"/>
          </p:cNvSpPr>
          <p:nvPr>
            <p:ph sz="quarter" idx="10"/>
          </p:nvPr>
        </p:nvSpPr>
        <p:spPr>
          <a:xfrm>
            <a:off x="1133764" y="1579274"/>
            <a:ext cx="10524344" cy="4911725"/>
          </a:xfrm>
        </p:spPr>
        <p:txBody>
          <a:bodyPr/>
          <a:lstStyle/>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Provide a user-friendly interface that allows guests to easily navigate the website, make bookings, and access information about the hotel.</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Encourage guests to book directly through the website by offering competitive pricing and exclusive deals.</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Providing various types of rooms such as </a:t>
            </a:r>
            <a:r>
              <a:rPr lang="en-IN" dirty="0" err="1">
                <a:latin typeface="Times New Roman" panose="02020603050405020304" pitchFamily="18" charset="0"/>
                <a:cs typeface="Times New Roman" panose="02020603050405020304" pitchFamily="18" charset="0"/>
              </a:rPr>
              <a:t>delux</a:t>
            </a:r>
            <a:r>
              <a:rPr lang="en-IN" dirty="0">
                <a:latin typeface="Times New Roman" panose="02020603050405020304" pitchFamily="18" charset="0"/>
                <a:cs typeface="Times New Roman" panose="02020603050405020304" pitchFamily="18" charset="0"/>
              </a:rPr>
              <a:t>, executive, suite.</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User can easily book their orders by logging in or else they can easily cancel their booking. </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Section for users to leave reviews and feedback.</a:t>
            </a:r>
          </a:p>
          <a:p>
            <a:pPr lvl="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Also providing navigation map for location.</a:t>
            </a:r>
          </a:p>
          <a:p>
            <a:pPr marL="45720" indent="0">
              <a:buNone/>
            </a:pPr>
            <a:endParaRPr lang="en-IN" dirty="0"/>
          </a:p>
        </p:txBody>
      </p:sp>
    </p:spTree>
    <p:extLst>
      <p:ext uri="{BB962C8B-B14F-4D97-AF65-F5344CB8AC3E}">
        <p14:creationId xmlns:p14="http://schemas.microsoft.com/office/powerpoint/2010/main" val="1655848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Creative Gradient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D9C639-84DE-47D6-9311-DE22D096325C}" vid="{8897FD28-C2C5-4A9F-A28F-BC63F57A39B0}"/>
    </a:ext>
  </a:extLst>
</a:theme>
</file>

<file path=ppt/theme/theme2.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Cherry blossom petals presentation</Template>
  <TotalTime>0</TotalTime>
  <Words>707</Words>
  <Application>Microsoft Office PowerPoint</Application>
  <PresentationFormat>Widescreen</PresentationFormat>
  <Paragraphs>305</Paragraphs>
  <Slides>30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Corbel</vt:lpstr>
      <vt:lpstr>Meiryo UI</vt:lpstr>
      <vt:lpstr>Times New Roman</vt:lpstr>
      <vt:lpstr>Wingdings</vt:lpstr>
      <vt:lpstr>Creative Gradient </vt:lpstr>
      <vt:lpstr>Basis</vt:lpstr>
      <vt:lpstr>PowerPoint Presentation</vt:lpstr>
      <vt:lpstr>PowerPoint Presentation</vt:lpstr>
      <vt:lpstr>INTRODUCTION</vt:lpstr>
      <vt:lpstr>HARDWARE AND SOFTWARE</vt:lpstr>
      <vt:lpstr> TECHNOLOGIES  USED </vt:lpstr>
      <vt:lpstr> PROJECT MODULE </vt:lpstr>
      <vt:lpstr> ADVANTAGES </vt:lpstr>
      <vt:lpstr> SCOPE </vt:lpstr>
      <vt:lpstr> OBJECTIVES </vt:lpstr>
      <vt:lpstr> DATA DICTIONARY  </vt:lpstr>
      <vt:lpstr>Table Name: - Rooms </vt:lpstr>
      <vt:lpstr>Table Name: - Bookings </vt:lpstr>
      <vt:lpstr> DATA FLOW DIAGRAM </vt:lpstr>
      <vt:lpstr>1 level – User </vt:lpstr>
      <vt:lpstr>1 level – Admin</vt:lpstr>
      <vt:lpstr>PROCESS  SPECIFICATION</vt:lpstr>
      <vt:lpstr>Login process</vt:lpstr>
      <vt:lpstr>ENTITY-RELATIONSHIP DIAGRAM</vt:lpstr>
      <vt:lpstr>OUTPUT  DESIGN</vt:lpstr>
      <vt:lpstr>registerScreen.jsx </vt:lpstr>
      <vt:lpstr>loginScreen.jsx</vt:lpstr>
      <vt:lpstr>homeScreen.jsx</vt:lpstr>
      <vt:lpstr>room.jsx</vt:lpstr>
      <vt:lpstr>bookingScreen.jsx</vt:lpstr>
      <vt:lpstr>aboutUs.jsx</vt:lpstr>
      <vt:lpstr>contactUs.jsx</vt:lpstr>
      <vt:lpstr>DRAWBACKS</vt:lpstr>
      <vt:lpstr>CONCLUSIONS</vt:lpstr>
      <vt:lpstr>REFERENCES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2024-09-29T18:08:14Z</dcterms:created>
  <dcterms:modified xsi:type="dcterms:W3CDTF">2024-10-22T04:08:22Z</dcterms:modified>
</cp:coreProperties>
</file>